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7"/>
  </p:notesMasterIdLst>
  <p:sldIdLst>
    <p:sldId id="256" r:id="rId2"/>
    <p:sldId id="283" r:id="rId3"/>
    <p:sldId id="314" r:id="rId4"/>
    <p:sldId id="311" r:id="rId5"/>
    <p:sldId id="312" r:id="rId6"/>
    <p:sldId id="313" r:id="rId7"/>
    <p:sldId id="285" r:id="rId8"/>
    <p:sldId id="310" r:id="rId9"/>
    <p:sldId id="281" r:id="rId10"/>
    <p:sldId id="299" r:id="rId11"/>
    <p:sldId id="300" r:id="rId12"/>
    <p:sldId id="304" r:id="rId13"/>
    <p:sldId id="305" r:id="rId14"/>
    <p:sldId id="306" r:id="rId15"/>
    <p:sldId id="307" r:id="rId16"/>
    <p:sldId id="308" r:id="rId17"/>
    <p:sldId id="309" r:id="rId18"/>
    <p:sldId id="282" r:id="rId19"/>
    <p:sldId id="269" r:id="rId20"/>
    <p:sldId id="280" r:id="rId21"/>
    <p:sldId id="294" r:id="rId22"/>
    <p:sldId id="296" r:id="rId23"/>
    <p:sldId id="297" r:id="rId24"/>
    <p:sldId id="298" r:id="rId25"/>
    <p:sldId id="316" r:id="rId26"/>
  </p:sldIdLst>
  <p:sldSz cx="9144000" cy="6858000" type="screen4x3"/>
  <p:notesSz cx="6858000" cy="9144000"/>
  <p:embeddedFontLst>
    <p:embeddedFont>
      <p:font typeface="Roboto Mono" panose="020B0604020202020204" charset="0"/>
      <p:regular r:id="rId28"/>
      <p:bold r:id="rId29"/>
      <p:italic r:id="rId30"/>
      <p:boldItalic r:id="rId31"/>
    </p:embeddedFont>
    <p:embeddedFont>
      <p:font typeface="Bebas Neue" panose="020B0604020202020204" charset="0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Roboto Condensed" panose="020B0604020202020204" charset="0"/>
      <p:regular r:id="rId37"/>
      <p:bold r:id="rId38"/>
      <p:italic r:id="rId39"/>
      <p:boldItalic r:id="rId40"/>
    </p:embeddedFont>
    <p:embeddedFont>
      <p:font typeface="Franklin Gothic" panose="020B0604020202020204" charset="0"/>
      <p:regular r:id="rId41"/>
      <p:bold r:id="rId42"/>
      <p:italic r:id="rId43"/>
      <p:boldItalic r:id="rId44"/>
    </p:embeddedFont>
    <p:embeddedFont>
      <p:font typeface="Arial Unicode MS" panose="020B0604020202020204" pitchFamily="34" charset="-128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9696"/>
    <a:srgbClr val="C95A5A"/>
    <a:srgbClr val="C22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51"/>
    <p:restoredTop sz="94608"/>
  </p:normalViewPr>
  <p:slideViewPr>
    <p:cSldViewPr snapToGrid="0" snapToObjects="1">
      <p:cViewPr varScale="1">
        <p:scale>
          <a:sx n="111" d="100"/>
          <a:sy n="111" d="100"/>
        </p:scale>
        <p:origin x="151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B4D9F4-9529-3546-A713-3D87EB441A4A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6002329A-2936-B343-9DB1-FAC9A13819E3}">
      <dgm:prSet phldrT="[Texto]" custT="1"/>
      <dgm:spPr>
        <a:solidFill>
          <a:schemeClr val="accent6"/>
        </a:solidFill>
        <a:ln>
          <a:noFill/>
        </a:ln>
      </dgm:spPr>
      <dgm:t>
        <a:bodyPr/>
        <a:lstStyle/>
        <a:p>
          <a:pPr algn="just"/>
          <a:r>
            <a:rPr lang="es-ES" sz="2400" dirty="0">
              <a:latin typeface="Calibri" panose="020F0502020204030204" pitchFamily="34" charset="0"/>
              <a:cs typeface="Calibri" panose="020F0502020204030204" pitchFamily="34" charset="0"/>
            </a:rPr>
            <a:t>RNF de Producto</a:t>
          </a:r>
        </a:p>
      </dgm:t>
    </dgm:pt>
    <dgm:pt modelId="{D4B0FDEB-6CAE-924E-B95D-72A0B59D68BD}" type="parTrans" cxnId="{44CE03F8-2629-1B40-BB87-9067A558AC7F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61ECE00-5276-E041-9400-AAF10AF728EA}" type="sibTrans" cxnId="{44CE03F8-2629-1B40-BB87-9067A558AC7F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900AD55-3E16-284F-97F2-90B805B4806F}">
      <dgm:prSet phldrT="[Texto]" custT="1"/>
      <dgm:spPr>
        <a:solidFill>
          <a:schemeClr val="accent6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algn="just"/>
          <a:r>
            <a:rPr lang="es-CL" sz="1600" b="0" i="0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rPr>
            <a:t>Limites o restricciones sobre el comportamiento del sistema, por lo cual establece límites y restricciones sobre lo que los diseñadores (arquitectos de software) e ingenieros de software pueden hacer.</a:t>
          </a:r>
          <a:endParaRPr lang="es-ES" sz="1600" dirty="0">
            <a:solidFill>
              <a:schemeClr val="accent6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1B9C682-BCAE-AA4C-9DC1-2A1D0EE967C9}" type="parTrans" cxnId="{F793263F-67A8-3B4A-9A4F-7D44FAC10125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9F0B108-F0B6-6542-BEFA-03ED6465FDFA}" type="sibTrans" cxnId="{F793263F-67A8-3B4A-9A4F-7D44FAC10125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5D471FD-DEDD-A74D-A50C-C109A3FCCF4D}">
      <dgm:prSet phldrT="[Texto]" custT="1"/>
      <dgm:spPr>
        <a:solidFill>
          <a:schemeClr val="accent4"/>
        </a:solidFill>
        <a:ln>
          <a:noFill/>
        </a:ln>
      </dgm:spPr>
      <dgm:t>
        <a:bodyPr/>
        <a:lstStyle/>
        <a:p>
          <a:pPr algn="just"/>
          <a:r>
            <a:rPr lang="es-ES" sz="2400" dirty="0">
              <a:latin typeface="Calibri" panose="020F0502020204030204" pitchFamily="34" charset="0"/>
              <a:cs typeface="Calibri" panose="020F0502020204030204" pitchFamily="34" charset="0"/>
            </a:rPr>
            <a:t>RNF Organizacionales</a:t>
          </a:r>
        </a:p>
      </dgm:t>
    </dgm:pt>
    <dgm:pt modelId="{BA39DAC2-8177-0E46-BC81-E0713515A465}" type="parTrans" cxnId="{54E1404E-B9FC-2D46-8DFB-3E2B49F174ED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1E327EF-DFD7-B142-94C1-C97120CD3DD3}" type="sibTrans" cxnId="{54E1404E-B9FC-2D46-8DFB-3E2B49F174ED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EEFDE3F-CFCA-E143-B820-8E81BE0C492E}">
      <dgm:prSet phldrT="[Texto]" custT="1"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algn="just"/>
          <a:r>
            <a:rPr lang="es-CL" sz="1600" b="0" i="0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rPr>
            <a:t>Se derivan de las políticas y procedimientos de la organización tales como estándares de procesos o requerimientos de implementación. También corresponde a herramientas para la gestión del desarrollo de software.</a:t>
          </a:r>
          <a:endParaRPr lang="es-ES" sz="1600" dirty="0">
            <a:solidFill>
              <a:schemeClr val="accent4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FBFD6DB-66D6-1E4B-8526-F8D95B417122}" type="parTrans" cxnId="{853F364F-AB20-BB45-A240-8D1920A9D794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8A5CA06-5956-4242-B843-36C89D1F42CC}" type="sibTrans" cxnId="{853F364F-AB20-BB45-A240-8D1920A9D794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05A7F6D-CA17-A84F-9725-2909BF3F3A8C}">
      <dgm:prSet phldrT="[Texto]" custT="1"/>
      <dgm:spPr>
        <a:solidFill>
          <a:schemeClr val="accent5"/>
        </a:solidFill>
        <a:ln>
          <a:noFill/>
        </a:ln>
      </dgm:spPr>
      <dgm:t>
        <a:bodyPr/>
        <a:lstStyle/>
        <a:p>
          <a:pPr algn="just"/>
          <a:r>
            <a:rPr lang="es-ES" sz="2400" dirty="0">
              <a:latin typeface="Calibri" panose="020F0502020204030204" pitchFamily="34" charset="0"/>
              <a:cs typeface="Calibri" panose="020F0502020204030204" pitchFamily="34" charset="0"/>
            </a:rPr>
            <a:t>RNF Externos</a:t>
          </a:r>
        </a:p>
      </dgm:t>
    </dgm:pt>
    <dgm:pt modelId="{69372FE9-F728-C34A-9D18-575513F1F671}" type="parTrans" cxnId="{E41BA60C-14F1-3046-AD86-CB5073F1E592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02FB1EE-291B-A847-A640-80FE555332A9}" type="sibTrans" cxnId="{E41BA60C-14F1-3046-AD86-CB5073F1E592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CEA1D81-D9E0-CE42-B435-CF625D626FDA}">
      <dgm:prSet phldrT="[Texto]" custT="1"/>
      <dgm:spPr>
        <a:solidFill>
          <a:schemeClr val="accent5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algn="just"/>
          <a:r>
            <a:rPr lang="es-CL" sz="1600" b="0" i="0" dirty="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rPr>
            <a:t>Limitaciones de tipo económica, interacción o necesidad del sistema de inter-operar con otros sistemas, requerimientos regulatorios en el área de salud, seguridad industrial o protección de datos, requerimientos legales como licencias, regulaciones o certificaciones que necesita el producto según la industria en el que se desempeñe.</a:t>
          </a:r>
          <a:endParaRPr lang="es-ES" sz="1600" dirty="0">
            <a:solidFill>
              <a:schemeClr val="accent5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98BF1A5-FB1F-5846-B80E-6070082FA538}" type="parTrans" cxnId="{9D271BE6-D4DB-E240-B291-9FC6A59F0252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0C48A66-702B-D94A-8A5C-C089517A2A89}" type="sibTrans" cxnId="{9D271BE6-D4DB-E240-B291-9FC6A59F0252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96864F9-0588-6F42-98CA-B81EA7517140}" type="pres">
      <dgm:prSet presAssocID="{22B4D9F4-9529-3546-A713-3D87EB441A4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39F3D9A0-E569-224D-8C7D-82373371F767}" type="pres">
      <dgm:prSet presAssocID="{6002329A-2936-B343-9DB1-FAC9A13819E3}" presName="linNode" presStyleCnt="0"/>
      <dgm:spPr/>
    </dgm:pt>
    <dgm:pt modelId="{9D2929D0-3677-B144-9974-A21916AAC888}" type="pres">
      <dgm:prSet presAssocID="{6002329A-2936-B343-9DB1-FAC9A13819E3}" presName="parentText" presStyleLbl="node1" presStyleIdx="0" presStyleCnt="3" custScaleX="86335">
        <dgm:presLayoutVars>
          <dgm:chMax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15BB8852-5C84-F542-B26B-742D4EC60AD1}" type="pres">
      <dgm:prSet presAssocID="{6002329A-2936-B343-9DB1-FAC9A13819E3}" presName="descendantText" presStyleLbl="alignAccFollowNode1" presStyleIdx="0" presStyleCnt="3" custScaleX="109346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A85977BC-92F4-B845-954C-A1F344911BEF}" type="pres">
      <dgm:prSet presAssocID="{161ECE00-5276-E041-9400-AAF10AF728EA}" presName="sp" presStyleCnt="0"/>
      <dgm:spPr/>
    </dgm:pt>
    <dgm:pt modelId="{06309B3F-AF42-574C-A33A-CDC9BF771431}" type="pres">
      <dgm:prSet presAssocID="{25D471FD-DEDD-A74D-A50C-C109A3FCCF4D}" presName="linNode" presStyleCnt="0"/>
      <dgm:spPr/>
    </dgm:pt>
    <dgm:pt modelId="{7E0C0BFF-9EB5-594E-901D-B2922D775252}" type="pres">
      <dgm:prSet presAssocID="{25D471FD-DEDD-A74D-A50C-C109A3FCCF4D}" presName="parentText" presStyleLbl="node1" presStyleIdx="1" presStyleCnt="3" custScaleX="86335">
        <dgm:presLayoutVars>
          <dgm:chMax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5F64FDE9-A2B3-BC40-BA9D-1E047C0DE66D}" type="pres">
      <dgm:prSet presAssocID="{25D471FD-DEDD-A74D-A50C-C109A3FCCF4D}" presName="descendantText" presStyleLbl="alignAccFollowNode1" presStyleIdx="1" presStyleCnt="3" custScaleX="109346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E06AF74A-CF46-F243-81D6-F4D416D35BD6}" type="pres">
      <dgm:prSet presAssocID="{81E327EF-DFD7-B142-94C1-C97120CD3DD3}" presName="sp" presStyleCnt="0"/>
      <dgm:spPr/>
    </dgm:pt>
    <dgm:pt modelId="{83FB1E99-21F4-034C-A1D9-6DBBC2A8C8EE}" type="pres">
      <dgm:prSet presAssocID="{C05A7F6D-CA17-A84F-9725-2909BF3F3A8C}" presName="linNode" presStyleCnt="0"/>
      <dgm:spPr/>
    </dgm:pt>
    <dgm:pt modelId="{354D669C-F48F-1740-86E2-48EB6F7732EF}" type="pres">
      <dgm:prSet presAssocID="{C05A7F6D-CA17-A84F-9725-2909BF3F3A8C}" presName="parentText" presStyleLbl="node1" presStyleIdx="2" presStyleCnt="3" custScaleX="86335">
        <dgm:presLayoutVars>
          <dgm:chMax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D74FB448-0223-7743-900A-DF70A5DD7B67}" type="pres">
      <dgm:prSet presAssocID="{C05A7F6D-CA17-A84F-9725-2909BF3F3A8C}" presName="descendantText" presStyleLbl="alignAccFollowNode1" presStyleIdx="2" presStyleCnt="3" custScaleX="109346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</dgm:ptLst>
  <dgm:cxnLst>
    <dgm:cxn modelId="{17B0C1FD-381B-CB49-883B-413FE7CF2574}" type="presOf" srcId="{6002329A-2936-B343-9DB1-FAC9A13819E3}" destId="{9D2929D0-3677-B144-9974-A21916AAC888}" srcOrd="0" destOrd="0" presId="urn:microsoft.com/office/officeart/2005/8/layout/vList5"/>
    <dgm:cxn modelId="{44CE03F8-2629-1B40-BB87-9067A558AC7F}" srcId="{22B4D9F4-9529-3546-A713-3D87EB441A4A}" destId="{6002329A-2936-B343-9DB1-FAC9A13819E3}" srcOrd="0" destOrd="0" parTransId="{D4B0FDEB-6CAE-924E-B95D-72A0B59D68BD}" sibTransId="{161ECE00-5276-E041-9400-AAF10AF728EA}"/>
    <dgm:cxn modelId="{54E1404E-B9FC-2D46-8DFB-3E2B49F174ED}" srcId="{22B4D9F4-9529-3546-A713-3D87EB441A4A}" destId="{25D471FD-DEDD-A74D-A50C-C109A3FCCF4D}" srcOrd="1" destOrd="0" parTransId="{BA39DAC2-8177-0E46-BC81-E0713515A465}" sibTransId="{81E327EF-DFD7-B142-94C1-C97120CD3DD3}"/>
    <dgm:cxn modelId="{E07535C4-8F5B-7149-9FA4-4C076B414E31}" type="presOf" srcId="{1CEA1D81-D9E0-CE42-B435-CF625D626FDA}" destId="{D74FB448-0223-7743-900A-DF70A5DD7B67}" srcOrd="0" destOrd="0" presId="urn:microsoft.com/office/officeart/2005/8/layout/vList5"/>
    <dgm:cxn modelId="{F793263F-67A8-3B4A-9A4F-7D44FAC10125}" srcId="{6002329A-2936-B343-9DB1-FAC9A13819E3}" destId="{8900AD55-3E16-284F-97F2-90B805B4806F}" srcOrd="0" destOrd="0" parTransId="{A1B9C682-BCAE-AA4C-9DC1-2A1D0EE967C9}" sibTransId="{19F0B108-F0B6-6542-BEFA-03ED6465FDFA}"/>
    <dgm:cxn modelId="{C5D6F670-A556-874B-8730-ED499399D965}" type="presOf" srcId="{22B4D9F4-9529-3546-A713-3D87EB441A4A}" destId="{C96864F9-0588-6F42-98CA-B81EA7517140}" srcOrd="0" destOrd="0" presId="urn:microsoft.com/office/officeart/2005/8/layout/vList5"/>
    <dgm:cxn modelId="{853F364F-AB20-BB45-A240-8D1920A9D794}" srcId="{25D471FD-DEDD-A74D-A50C-C109A3FCCF4D}" destId="{5EEFDE3F-CFCA-E143-B820-8E81BE0C492E}" srcOrd="0" destOrd="0" parTransId="{3FBFD6DB-66D6-1E4B-8526-F8D95B417122}" sibTransId="{28A5CA06-5956-4242-B843-36C89D1F42CC}"/>
    <dgm:cxn modelId="{9D271BE6-D4DB-E240-B291-9FC6A59F0252}" srcId="{C05A7F6D-CA17-A84F-9725-2909BF3F3A8C}" destId="{1CEA1D81-D9E0-CE42-B435-CF625D626FDA}" srcOrd="0" destOrd="0" parTransId="{798BF1A5-FB1F-5846-B80E-6070082FA538}" sibTransId="{E0C48A66-702B-D94A-8A5C-C089517A2A89}"/>
    <dgm:cxn modelId="{C559B565-77AE-C04E-92E7-CA82547772AB}" type="presOf" srcId="{C05A7F6D-CA17-A84F-9725-2909BF3F3A8C}" destId="{354D669C-F48F-1740-86E2-48EB6F7732EF}" srcOrd="0" destOrd="0" presId="urn:microsoft.com/office/officeart/2005/8/layout/vList5"/>
    <dgm:cxn modelId="{13391A01-51A1-204C-9DF2-A59FB859FBC5}" type="presOf" srcId="{25D471FD-DEDD-A74D-A50C-C109A3FCCF4D}" destId="{7E0C0BFF-9EB5-594E-901D-B2922D775252}" srcOrd="0" destOrd="0" presId="urn:microsoft.com/office/officeart/2005/8/layout/vList5"/>
    <dgm:cxn modelId="{E41BA60C-14F1-3046-AD86-CB5073F1E592}" srcId="{22B4D9F4-9529-3546-A713-3D87EB441A4A}" destId="{C05A7F6D-CA17-A84F-9725-2909BF3F3A8C}" srcOrd="2" destOrd="0" parTransId="{69372FE9-F728-C34A-9D18-575513F1F671}" sibTransId="{702FB1EE-291B-A847-A640-80FE555332A9}"/>
    <dgm:cxn modelId="{65B0DB39-752B-1F4E-B608-4D1DDCFD1967}" type="presOf" srcId="{8900AD55-3E16-284F-97F2-90B805B4806F}" destId="{15BB8852-5C84-F542-B26B-742D4EC60AD1}" srcOrd="0" destOrd="0" presId="urn:microsoft.com/office/officeart/2005/8/layout/vList5"/>
    <dgm:cxn modelId="{13BAA9AB-CC92-7C46-9AB1-FBEF81406E04}" type="presOf" srcId="{5EEFDE3F-CFCA-E143-B820-8E81BE0C492E}" destId="{5F64FDE9-A2B3-BC40-BA9D-1E047C0DE66D}" srcOrd="0" destOrd="0" presId="urn:microsoft.com/office/officeart/2005/8/layout/vList5"/>
    <dgm:cxn modelId="{083714D2-1E8E-2F4E-BD99-8FE2AB7AF366}" type="presParOf" srcId="{C96864F9-0588-6F42-98CA-B81EA7517140}" destId="{39F3D9A0-E569-224D-8C7D-82373371F767}" srcOrd="0" destOrd="0" presId="urn:microsoft.com/office/officeart/2005/8/layout/vList5"/>
    <dgm:cxn modelId="{1A3370B6-1DDC-0C47-8429-973BFA8D728A}" type="presParOf" srcId="{39F3D9A0-E569-224D-8C7D-82373371F767}" destId="{9D2929D0-3677-B144-9974-A21916AAC888}" srcOrd="0" destOrd="0" presId="urn:microsoft.com/office/officeart/2005/8/layout/vList5"/>
    <dgm:cxn modelId="{D7DAD0B9-BD0C-8540-97A7-9188995D2489}" type="presParOf" srcId="{39F3D9A0-E569-224D-8C7D-82373371F767}" destId="{15BB8852-5C84-F542-B26B-742D4EC60AD1}" srcOrd="1" destOrd="0" presId="urn:microsoft.com/office/officeart/2005/8/layout/vList5"/>
    <dgm:cxn modelId="{3AB2F838-4FB8-6F4D-8668-CEA17280CEB4}" type="presParOf" srcId="{C96864F9-0588-6F42-98CA-B81EA7517140}" destId="{A85977BC-92F4-B845-954C-A1F344911BEF}" srcOrd="1" destOrd="0" presId="urn:microsoft.com/office/officeart/2005/8/layout/vList5"/>
    <dgm:cxn modelId="{59B2B3C9-121C-3244-A27C-307518A652A3}" type="presParOf" srcId="{C96864F9-0588-6F42-98CA-B81EA7517140}" destId="{06309B3F-AF42-574C-A33A-CDC9BF771431}" srcOrd="2" destOrd="0" presId="urn:microsoft.com/office/officeart/2005/8/layout/vList5"/>
    <dgm:cxn modelId="{FABD084A-E6E9-804D-B9DA-5659999883E0}" type="presParOf" srcId="{06309B3F-AF42-574C-A33A-CDC9BF771431}" destId="{7E0C0BFF-9EB5-594E-901D-B2922D775252}" srcOrd="0" destOrd="0" presId="urn:microsoft.com/office/officeart/2005/8/layout/vList5"/>
    <dgm:cxn modelId="{3A1C2838-8229-2146-800A-71D38DBE5944}" type="presParOf" srcId="{06309B3F-AF42-574C-A33A-CDC9BF771431}" destId="{5F64FDE9-A2B3-BC40-BA9D-1E047C0DE66D}" srcOrd="1" destOrd="0" presId="urn:microsoft.com/office/officeart/2005/8/layout/vList5"/>
    <dgm:cxn modelId="{74F2E4C2-599D-1F47-8D3F-F0965D263D73}" type="presParOf" srcId="{C96864F9-0588-6F42-98CA-B81EA7517140}" destId="{E06AF74A-CF46-F243-81D6-F4D416D35BD6}" srcOrd="3" destOrd="0" presId="urn:microsoft.com/office/officeart/2005/8/layout/vList5"/>
    <dgm:cxn modelId="{56CA7F6B-8318-C24C-9ABD-0DC078F20793}" type="presParOf" srcId="{C96864F9-0588-6F42-98CA-B81EA7517140}" destId="{83FB1E99-21F4-034C-A1D9-6DBBC2A8C8EE}" srcOrd="4" destOrd="0" presId="urn:microsoft.com/office/officeart/2005/8/layout/vList5"/>
    <dgm:cxn modelId="{DDF8FB2C-C783-9B4E-9720-5E43F3D6B658}" type="presParOf" srcId="{83FB1E99-21F4-034C-A1D9-6DBBC2A8C8EE}" destId="{354D669C-F48F-1740-86E2-48EB6F7732EF}" srcOrd="0" destOrd="0" presId="urn:microsoft.com/office/officeart/2005/8/layout/vList5"/>
    <dgm:cxn modelId="{701A25D6-BECA-D940-BCA4-8BA35D081236}" type="presParOf" srcId="{83FB1E99-21F4-034C-A1D9-6DBBC2A8C8EE}" destId="{D74FB448-0223-7743-900A-DF70A5DD7B6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B1655E2-0482-EB46-9107-5A3C08A95DF7}" type="doc">
      <dgm:prSet loTypeId="urn:microsoft.com/office/officeart/2005/8/layout/radial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78E08D2C-8C11-E44F-AEAB-DFD80FF41211}">
      <dgm:prSet phldrT="[Texto]" custT="1"/>
      <dgm:spPr>
        <a:solidFill>
          <a:schemeClr val="tx1"/>
        </a:solidFill>
        <a:ln>
          <a:noFill/>
        </a:ln>
      </dgm:spPr>
      <dgm:t>
        <a:bodyPr lIns="0" tIns="0" rIns="0" bIns="0" anchor="ctr" anchorCtr="0"/>
        <a:lstStyle/>
        <a:p>
          <a:pPr>
            <a:lnSpc>
              <a:spcPct val="100000"/>
            </a:lnSpc>
          </a:pPr>
          <a:r>
            <a:rPr lang="es-ES" sz="2400" b="1" spc="-150" dirty="0">
              <a:latin typeface="Calibri" panose="020F0502020204030204" pitchFamily="34" charset="0"/>
              <a:cs typeface="Calibri" panose="020F0502020204030204" pitchFamily="34" charset="0"/>
            </a:rPr>
            <a:t>USABILIDAD</a:t>
          </a:r>
        </a:p>
      </dgm:t>
    </dgm:pt>
    <dgm:pt modelId="{DFED1E70-CC6A-B04F-A530-09801EFD1EDC}" type="parTrans" cxnId="{7F8DFAA0-2A74-254D-9DA6-AD60D71D38B9}">
      <dgm:prSet/>
      <dgm:spPr/>
      <dgm:t>
        <a:bodyPr/>
        <a:lstStyle/>
        <a:p>
          <a:endParaRPr lang="es-E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9B9568B-FD36-854E-8866-559D3CB6B1B4}" type="sibTrans" cxnId="{7F8DFAA0-2A74-254D-9DA6-AD60D71D38B9}">
      <dgm:prSet/>
      <dgm:spPr/>
      <dgm:t>
        <a:bodyPr/>
        <a:lstStyle/>
        <a:p>
          <a:endParaRPr lang="es-E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CECC0A0-38DE-B948-87AF-51C823E2E597}">
      <dgm:prSet phldrT="[Texto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s-CL" sz="1800" b="0" i="0" spc="0" dirty="0">
              <a:latin typeface="Calibri" panose="020F0502020204030204" pitchFamily="34" charset="0"/>
              <a:cs typeface="Calibri" panose="020F0502020204030204" pitchFamily="34" charset="0"/>
            </a:rPr>
            <a:t>Entendimiento</a:t>
          </a:r>
          <a:endParaRPr lang="es-ES" sz="1800" b="0" spc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DDBAE1D-F608-D843-918C-66A8C3728DD2}" type="parTrans" cxnId="{E392B05B-897E-1546-A4A5-E34EF38274E5}">
      <dgm:prSet/>
      <dgm:spPr/>
      <dgm:t>
        <a:bodyPr/>
        <a:lstStyle/>
        <a:p>
          <a:endParaRPr lang="es-E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65C68A8-2A37-934D-853A-2EFF3B77DDFF}" type="sibTrans" cxnId="{E392B05B-897E-1546-A4A5-E34EF38274E5}">
      <dgm:prSet/>
      <dgm:spPr>
        <a:solidFill>
          <a:schemeClr val="tx1">
            <a:lumMod val="25000"/>
            <a:lumOff val="75000"/>
          </a:schemeClr>
        </a:solidFill>
      </dgm:spPr>
      <dgm:t>
        <a:bodyPr/>
        <a:lstStyle/>
        <a:p>
          <a:endParaRPr lang="es-E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10F06A8-B67B-B646-8843-757133C369F2}">
      <dgm:prSet phldrT="[Texto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s-CL" sz="1800" b="0" i="0" spc="0" dirty="0">
              <a:latin typeface="Calibri" panose="020F0502020204030204" pitchFamily="34" charset="0"/>
              <a:cs typeface="Calibri" panose="020F0502020204030204" pitchFamily="34" charset="0"/>
            </a:rPr>
            <a:t>Aprendizaje</a:t>
          </a:r>
          <a:endParaRPr lang="es-ES" sz="1800" b="0" spc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590FCD1-4EA6-6043-9AA6-B486619337DF}" type="parTrans" cxnId="{50F6213C-5D9A-D147-9222-44134559C576}">
      <dgm:prSet/>
      <dgm:spPr/>
      <dgm:t>
        <a:bodyPr/>
        <a:lstStyle/>
        <a:p>
          <a:endParaRPr lang="es-E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7D488AE-A5DB-354D-B2EE-81E2322E3A26}" type="sibTrans" cxnId="{50F6213C-5D9A-D147-9222-44134559C576}">
      <dgm:prSet/>
      <dgm:spPr>
        <a:solidFill>
          <a:schemeClr val="tx1">
            <a:lumMod val="25000"/>
            <a:lumOff val="75000"/>
          </a:schemeClr>
        </a:solidFill>
      </dgm:spPr>
      <dgm:t>
        <a:bodyPr/>
        <a:lstStyle/>
        <a:p>
          <a:endParaRPr lang="es-E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DE2D7C2-0648-A148-8595-6C815FE675E5}">
      <dgm:prSet phldrT="[Texto]" custT="1"/>
      <dgm:spPr>
        <a:solidFill>
          <a:schemeClr val="tx1">
            <a:lumMod val="75000"/>
            <a:lumOff val="25000"/>
          </a:schemeClr>
        </a:solidFill>
      </dgm:spPr>
      <dgm:t>
        <a:bodyPr lIns="0" tIns="0" rIns="0" bIns="0"/>
        <a:lstStyle/>
        <a:p>
          <a:r>
            <a:rPr lang="es-CL" sz="1800" b="0" i="0" spc="0" dirty="0">
              <a:latin typeface="Calibri" panose="020F0502020204030204" pitchFamily="34" charset="0"/>
              <a:cs typeface="Calibri" panose="020F0502020204030204" pitchFamily="34" charset="0"/>
            </a:rPr>
            <a:t>Conformidad de Uso</a:t>
          </a:r>
          <a:endParaRPr lang="es-ES" sz="1800" b="0" spc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92F52E1-FA90-8542-919A-E2C872335E3A}" type="parTrans" cxnId="{0A456351-29A0-AC4E-969E-826A3C7FDEE7}">
      <dgm:prSet/>
      <dgm:spPr/>
      <dgm:t>
        <a:bodyPr/>
        <a:lstStyle/>
        <a:p>
          <a:endParaRPr lang="es-E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CFF3228-F89E-3649-B652-011C96337F12}" type="sibTrans" cxnId="{0A456351-29A0-AC4E-969E-826A3C7FDEE7}">
      <dgm:prSet/>
      <dgm:spPr>
        <a:solidFill>
          <a:schemeClr val="tx1">
            <a:lumMod val="25000"/>
            <a:lumOff val="75000"/>
          </a:schemeClr>
        </a:solidFill>
      </dgm:spPr>
      <dgm:t>
        <a:bodyPr/>
        <a:lstStyle/>
        <a:p>
          <a:endParaRPr lang="es-E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F7F52FF-21E4-074E-91C3-EE8A08148FFF}">
      <dgm:prSet phldrT="[Texto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s-CL" sz="1800" b="0" i="0" spc="0" dirty="0">
              <a:latin typeface="Calibri" panose="020F0502020204030204" pitchFamily="34" charset="0"/>
              <a:cs typeface="Calibri" panose="020F0502020204030204" pitchFamily="34" charset="0"/>
            </a:rPr>
            <a:t>Operabilidad</a:t>
          </a:r>
          <a:endParaRPr lang="es-ES" sz="1800" b="0" spc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BE4FC4B-EDC7-204E-AC00-E2CC61DE6BCF}" type="parTrans" cxnId="{2673D0B6-9D96-0443-8C4E-33B25B2229C4}">
      <dgm:prSet/>
      <dgm:spPr/>
      <dgm:t>
        <a:bodyPr/>
        <a:lstStyle/>
        <a:p>
          <a:endParaRPr lang="es-E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E117901-3C52-E045-A91A-584C4709A11D}" type="sibTrans" cxnId="{2673D0B6-9D96-0443-8C4E-33B25B2229C4}">
      <dgm:prSet/>
      <dgm:spPr>
        <a:solidFill>
          <a:schemeClr val="tx1">
            <a:lumMod val="25000"/>
            <a:lumOff val="75000"/>
          </a:schemeClr>
        </a:solidFill>
      </dgm:spPr>
      <dgm:t>
        <a:bodyPr/>
        <a:lstStyle/>
        <a:p>
          <a:endParaRPr lang="es-E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263FE07-5630-7A4A-B439-1A3A9E83710C}">
      <dgm:prSet phldrT="[Texto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s-CL" sz="1800" b="0" i="0" spc="0" dirty="0">
              <a:latin typeface="Calibri" panose="020F0502020204030204" pitchFamily="34" charset="0"/>
              <a:cs typeface="Calibri" panose="020F0502020204030204" pitchFamily="34" charset="0"/>
            </a:rPr>
            <a:t>Atracción</a:t>
          </a:r>
        </a:p>
      </dgm:t>
    </dgm:pt>
    <dgm:pt modelId="{BC1BE97C-D77B-F541-A7D8-115BF584B5C5}" type="parTrans" cxnId="{EA776E20-F7CF-594A-BA8B-136FFAF0A25E}">
      <dgm:prSet/>
      <dgm:spPr/>
      <dgm:t>
        <a:bodyPr/>
        <a:lstStyle/>
        <a:p>
          <a:endParaRPr lang="es-E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2863F04-3485-CF4D-B87C-1BF993A0F892}" type="sibTrans" cxnId="{EA776E20-F7CF-594A-BA8B-136FFAF0A25E}">
      <dgm:prSet/>
      <dgm:spPr>
        <a:solidFill>
          <a:schemeClr val="tx1">
            <a:lumMod val="25000"/>
            <a:lumOff val="75000"/>
          </a:schemeClr>
        </a:solidFill>
      </dgm:spPr>
      <dgm:t>
        <a:bodyPr/>
        <a:lstStyle/>
        <a:p>
          <a:endParaRPr lang="es-E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7F202FC-F0F2-6947-8FBB-8D571B47CB42}" type="pres">
      <dgm:prSet presAssocID="{1B1655E2-0482-EB46-9107-5A3C08A95DF7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E682ACF8-CBE2-2C4D-9030-2F5ADFECCB80}" type="pres">
      <dgm:prSet presAssocID="{78E08D2C-8C11-E44F-AEAB-DFD80FF41211}" presName="centerShape" presStyleLbl="node0" presStyleIdx="0" presStyleCnt="1" custScaleX="160581" custScaleY="160581" custLinFactNeighborY="2148"/>
      <dgm:spPr/>
      <dgm:t>
        <a:bodyPr/>
        <a:lstStyle/>
        <a:p>
          <a:endParaRPr lang="es-CL"/>
        </a:p>
      </dgm:t>
    </dgm:pt>
    <dgm:pt modelId="{0310EBD5-632F-DA49-969B-A9AB5C2B540F}" type="pres">
      <dgm:prSet presAssocID="{0CECC0A0-38DE-B948-87AF-51C823E2E597}" presName="node" presStyleLbl="node1" presStyleIdx="0" presStyleCnt="5" custScaleX="169388" custRadScaleRad="92113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733AF32E-A106-4B4B-8681-AD041935EE93}" type="pres">
      <dgm:prSet presAssocID="{0CECC0A0-38DE-B948-87AF-51C823E2E597}" presName="dummy" presStyleCnt="0"/>
      <dgm:spPr/>
    </dgm:pt>
    <dgm:pt modelId="{583AB4DD-1542-A44E-AC05-EDD958DF57E9}" type="pres">
      <dgm:prSet presAssocID="{C65C68A8-2A37-934D-853A-2EFF3B77DDFF}" presName="sibTrans" presStyleLbl="sibTrans2D1" presStyleIdx="0" presStyleCnt="5"/>
      <dgm:spPr/>
      <dgm:t>
        <a:bodyPr/>
        <a:lstStyle/>
        <a:p>
          <a:endParaRPr lang="es-CL"/>
        </a:p>
      </dgm:t>
    </dgm:pt>
    <dgm:pt modelId="{1B7A7EA7-9FBD-0044-9A22-F98FC3D93467}" type="pres">
      <dgm:prSet presAssocID="{010F06A8-B67B-B646-8843-757133C369F2}" presName="node" presStyleLbl="node1" presStyleIdx="1" presStyleCnt="5" custScaleX="167238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77C6A031-27F3-F84F-B68B-09F81C2B697A}" type="pres">
      <dgm:prSet presAssocID="{010F06A8-B67B-B646-8843-757133C369F2}" presName="dummy" presStyleCnt="0"/>
      <dgm:spPr/>
    </dgm:pt>
    <dgm:pt modelId="{40EEF68C-2FD2-C04C-B95D-6DC75E299AEF}" type="pres">
      <dgm:prSet presAssocID="{87D488AE-A5DB-354D-B2EE-81E2322E3A26}" presName="sibTrans" presStyleLbl="sibTrans2D1" presStyleIdx="1" presStyleCnt="5"/>
      <dgm:spPr/>
      <dgm:t>
        <a:bodyPr/>
        <a:lstStyle/>
        <a:p>
          <a:endParaRPr lang="es-CL"/>
        </a:p>
      </dgm:t>
    </dgm:pt>
    <dgm:pt modelId="{A4A9A715-E59F-D54D-9CF8-882F151B7957}" type="pres">
      <dgm:prSet presAssocID="{9DE2D7C2-0648-A148-8595-6C815FE675E5}" presName="node" presStyleLbl="node1" presStyleIdx="2" presStyleCnt="5" custScaleX="167250" custRadScaleRad="105751" custRadScaleInc="-17042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A363B683-04E7-5344-9464-DFFB827CE8CA}" type="pres">
      <dgm:prSet presAssocID="{9DE2D7C2-0648-A148-8595-6C815FE675E5}" presName="dummy" presStyleCnt="0"/>
      <dgm:spPr/>
    </dgm:pt>
    <dgm:pt modelId="{616D9233-B9B4-534A-8B9B-D2A7B7EFB3EB}" type="pres">
      <dgm:prSet presAssocID="{6CFF3228-F89E-3649-B652-011C96337F12}" presName="sibTrans" presStyleLbl="sibTrans2D1" presStyleIdx="2" presStyleCnt="5"/>
      <dgm:spPr/>
      <dgm:t>
        <a:bodyPr/>
        <a:lstStyle/>
        <a:p>
          <a:endParaRPr lang="es-CL"/>
        </a:p>
      </dgm:t>
    </dgm:pt>
    <dgm:pt modelId="{104A15AB-0BED-934C-8212-9D9730F34E79}" type="pres">
      <dgm:prSet presAssocID="{DF7F52FF-21E4-074E-91C3-EE8A08148FFF}" presName="node" presStyleLbl="node1" presStyleIdx="3" presStyleCnt="5" custScaleX="167238" custRadScaleRad="102149" custRadScaleInc="6781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735A5B15-B894-2A48-8B37-CBA95A373517}" type="pres">
      <dgm:prSet presAssocID="{DF7F52FF-21E4-074E-91C3-EE8A08148FFF}" presName="dummy" presStyleCnt="0"/>
      <dgm:spPr/>
    </dgm:pt>
    <dgm:pt modelId="{E9046981-F978-A743-AC31-BE57940D145C}" type="pres">
      <dgm:prSet presAssocID="{1E117901-3C52-E045-A91A-584C4709A11D}" presName="sibTrans" presStyleLbl="sibTrans2D1" presStyleIdx="3" presStyleCnt="5"/>
      <dgm:spPr/>
      <dgm:t>
        <a:bodyPr/>
        <a:lstStyle/>
        <a:p>
          <a:endParaRPr lang="es-CL"/>
        </a:p>
      </dgm:t>
    </dgm:pt>
    <dgm:pt modelId="{C014656B-E3A1-D642-BDA3-95D16CE6C967}" type="pres">
      <dgm:prSet presAssocID="{3263FE07-5630-7A4A-B439-1A3A9E83710C}" presName="node" presStyleLbl="node1" presStyleIdx="4" presStyleCnt="5" custScaleX="167238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A5A81AF3-7E7F-9046-9ED9-58F92F5C976F}" type="pres">
      <dgm:prSet presAssocID="{3263FE07-5630-7A4A-B439-1A3A9E83710C}" presName="dummy" presStyleCnt="0"/>
      <dgm:spPr/>
    </dgm:pt>
    <dgm:pt modelId="{63453A8C-1021-1141-924C-2A990AFCFA7C}" type="pres">
      <dgm:prSet presAssocID="{52863F04-3485-CF4D-B87C-1BF993A0F892}" presName="sibTrans" presStyleLbl="sibTrans2D1" presStyleIdx="4" presStyleCnt="5"/>
      <dgm:spPr/>
      <dgm:t>
        <a:bodyPr/>
        <a:lstStyle/>
        <a:p>
          <a:endParaRPr lang="es-CL"/>
        </a:p>
      </dgm:t>
    </dgm:pt>
  </dgm:ptLst>
  <dgm:cxnLst>
    <dgm:cxn modelId="{6A385BA1-DD71-2B4E-9981-F92BBE81E05E}" type="presOf" srcId="{DF7F52FF-21E4-074E-91C3-EE8A08148FFF}" destId="{104A15AB-0BED-934C-8212-9D9730F34E79}" srcOrd="0" destOrd="0" presId="urn:microsoft.com/office/officeart/2005/8/layout/radial6"/>
    <dgm:cxn modelId="{FF9AE5FC-7E3A-7A4B-B038-48D5EC74E93E}" type="presOf" srcId="{3263FE07-5630-7A4A-B439-1A3A9E83710C}" destId="{C014656B-E3A1-D642-BDA3-95D16CE6C967}" srcOrd="0" destOrd="0" presId="urn:microsoft.com/office/officeart/2005/8/layout/radial6"/>
    <dgm:cxn modelId="{73095CD6-3021-A94B-A536-707BC1BC63E2}" type="presOf" srcId="{87D488AE-A5DB-354D-B2EE-81E2322E3A26}" destId="{40EEF68C-2FD2-C04C-B95D-6DC75E299AEF}" srcOrd="0" destOrd="0" presId="urn:microsoft.com/office/officeart/2005/8/layout/radial6"/>
    <dgm:cxn modelId="{EA776E20-F7CF-594A-BA8B-136FFAF0A25E}" srcId="{78E08D2C-8C11-E44F-AEAB-DFD80FF41211}" destId="{3263FE07-5630-7A4A-B439-1A3A9E83710C}" srcOrd="4" destOrd="0" parTransId="{BC1BE97C-D77B-F541-A7D8-115BF584B5C5}" sibTransId="{52863F04-3485-CF4D-B87C-1BF993A0F892}"/>
    <dgm:cxn modelId="{78330BE3-51C9-C84C-B4EA-D2706702F8CF}" type="presOf" srcId="{0CECC0A0-38DE-B948-87AF-51C823E2E597}" destId="{0310EBD5-632F-DA49-969B-A9AB5C2B540F}" srcOrd="0" destOrd="0" presId="urn:microsoft.com/office/officeart/2005/8/layout/radial6"/>
    <dgm:cxn modelId="{652A3DFE-06BE-7146-BCC1-423B7C45EA64}" type="presOf" srcId="{9DE2D7C2-0648-A148-8595-6C815FE675E5}" destId="{A4A9A715-E59F-D54D-9CF8-882F151B7957}" srcOrd="0" destOrd="0" presId="urn:microsoft.com/office/officeart/2005/8/layout/radial6"/>
    <dgm:cxn modelId="{2673D0B6-9D96-0443-8C4E-33B25B2229C4}" srcId="{78E08D2C-8C11-E44F-AEAB-DFD80FF41211}" destId="{DF7F52FF-21E4-074E-91C3-EE8A08148FFF}" srcOrd="3" destOrd="0" parTransId="{7BE4FC4B-EDC7-204E-AC00-E2CC61DE6BCF}" sibTransId="{1E117901-3C52-E045-A91A-584C4709A11D}"/>
    <dgm:cxn modelId="{4B5EDA43-CDE6-A849-8F8A-B5442C6B3257}" type="presOf" srcId="{6CFF3228-F89E-3649-B652-011C96337F12}" destId="{616D9233-B9B4-534A-8B9B-D2A7B7EFB3EB}" srcOrd="0" destOrd="0" presId="urn:microsoft.com/office/officeart/2005/8/layout/radial6"/>
    <dgm:cxn modelId="{E392B05B-897E-1546-A4A5-E34EF38274E5}" srcId="{78E08D2C-8C11-E44F-AEAB-DFD80FF41211}" destId="{0CECC0A0-38DE-B948-87AF-51C823E2E597}" srcOrd="0" destOrd="0" parTransId="{1DDBAE1D-F608-D843-918C-66A8C3728DD2}" sibTransId="{C65C68A8-2A37-934D-853A-2EFF3B77DDFF}"/>
    <dgm:cxn modelId="{596C2E2F-9B38-9741-B293-FBC9000DB78E}" type="presOf" srcId="{010F06A8-B67B-B646-8843-757133C369F2}" destId="{1B7A7EA7-9FBD-0044-9A22-F98FC3D93467}" srcOrd="0" destOrd="0" presId="urn:microsoft.com/office/officeart/2005/8/layout/radial6"/>
    <dgm:cxn modelId="{C3AD53C5-24F7-104D-AE42-9BC7BCDB3E66}" type="presOf" srcId="{52863F04-3485-CF4D-B87C-1BF993A0F892}" destId="{63453A8C-1021-1141-924C-2A990AFCFA7C}" srcOrd="0" destOrd="0" presId="urn:microsoft.com/office/officeart/2005/8/layout/radial6"/>
    <dgm:cxn modelId="{7F8DFAA0-2A74-254D-9DA6-AD60D71D38B9}" srcId="{1B1655E2-0482-EB46-9107-5A3C08A95DF7}" destId="{78E08D2C-8C11-E44F-AEAB-DFD80FF41211}" srcOrd="0" destOrd="0" parTransId="{DFED1E70-CC6A-B04F-A530-09801EFD1EDC}" sibTransId="{59B9568B-FD36-854E-8866-559D3CB6B1B4}"/>
    <dgm:cxn modelId="{2615D92B-21EC-5948-A622-EA210A0FAB8C}" type="presOf" srcId="{78E08D2C-8C11-E44F-AEAB-DFD80FF41211}" destId="{E682ACF8-CBE2-2C4D-9030-2F5ADFECCB80}" srcOrd="0" destOrd="0" presId="urn:microsoft.com/office/officeart/2005/8/layout/radial6"/>
    <dgm:cxn modelId="{0A456351-29A0-AC4E-969E-826A3C7FDEE7}" srcId="{78E08D2C-8C11-E44F-AEAB-DFD80FF41211}" destId="{9DE2D7C2-0648-A148-8595-6C815FE675E5}" srcOrd="2" destOrd="0" parTransId="{892F52E1-FA90-8542-919A-E2C872335E3A}" sibTransId="{6CFF3228-F89E-3649-B652-011C96337F12}"/>
    <dgm:cxn modelId="{50F6213C-5D9A-D147-9222-44134559C576}" srcId="{78E08D2C-8C11-E44F-AEAB-DFD80FF41211}" destId="{010F06A8-B67B-B646-8843-757133C369F2}" srcOrd="1" destOrd="0" parTransId="{A590FCD1-4EA6-6043-9AA6-B486619337DF}" sibTransId="{87D488AE-A5DB-354D-B2EE-81E2322E3A26}"/>
    <dgm:cxn modelId="{71A180FD-B5A1-124B-8ACB-45D98C58702D}" type="presOf" srcId="{1E117901-3C52-E045-A91A-584C4709A11D}" destId="{E9046981-F978-A743-AC31-BE57940D145C}" srcOrd="0" destOrd="0" presId="urn:microsoft.com/office/officeart/2005/8/layout/radial6"/>
    <dgm:cxn modelId="{AC1C3D86-E807-2C40-84F7-BB356283CFE6}" type="presOf" srcId="{C65C68A8-2A37-934D-853A-2EFF3B77DDFF}" destId="{583AB4DD-1542-A44E-AC05-EDD958DF57E9}" srcOrd="0" destOrd="0" presId="urn:microsoft.com/office/officeart/2005/8/layout/radial6"/>
    <dgm:cxn modelId="{D8CCA3A1-1A48-C849-957D-721FC0CD64F2}" type="presOf" srcId="{1B1655E2-0482-EB46-9107-5A3C08A95DF7}" destId="{07F202FC-F0F2-6947-8FBB-8D571B47CB42}" srcOrd="0" destOrd="0" presId="urn:microsoft.com/office/officeart/2005/8/layout/radial6"/>
    <dgm:cxn modelId="{F34D58CB-1431-1C45-82DB-1D914F8A40DD}" type="presParOf" srcId="{07F202FC-F0F2-6947-8FBB-8D571B47CB42}" destId="{E682ACF8-CBE2-2C4D-9030-2F5ADFECCB80}" srcOrd="0" destOrd="0" presId="urn:microsoft.com/office/officeart/2005/8/layout/radial6"/>
    <dgm:cxn modelId="{93758202-CEFD-0D48-8A56-BD151077AB56}" type="presParOf" srcId="{07F202FC-F0F2-6947-8FBB-8D571B47CB42}" destId="{0310EBD5-632F-DA49-969B-A9AB5C2B540F}" srcOrd="1" destOrd="0" presId="urn:microsoft.com/office/officeart/2005/8/layout/radial6"/>
    <dgm:cxn modelId="{D7C629EC-4AFB-594A-97B1-B403A636A363}" type="presParOf" srcId="{07F202FC-F0F2-6947-8FBB-8D571B47CB42}" destId="{733AF32E-A106-4B4B-8681-AD041935EE93}" srcOrd="2" destOrd="0" presId="urn:microsoft.com/office/officeart/2005/8/layout/radial6"/>
    <dgm:cxn modelId="{81B45904-CC15-1540-9F02-A38A2E3240D8}" type="presParOf" srcId="{07F202FC-F0F2-6947-8FBB-8D571B47CB42}" destId="{583AB4DD-1542-A44E-AC05-EDD958DF57E9}" srcOrd="3" destOrd="0" presId="urn:microsoft.com/office/officeart/2005/8/layout/radial6"/>
    <dgm:cxn modelId="{AD0D6C9F-1875-3E4D-AD3D-AF53F80D572A}" type="presParOf" srcId="{07F202FC-F0F2-6947-8FBB-8D571B47CB42}" destId="{1B7A7EA7-9FBD-0044-9A22-F98FC3D93467}" srcOrd="4" destOrd="0" presId="urn:microsoft.com/office/officeart/2005/8/layout/radial6"/>
    <dgm:cxn modelId="{24C5FE27-838A-2D4D-A6B9-2CFEFC8C5D02}" type="presParOf" srcId="{07F202FC-F0F2-6947-8FBB-8D571B47CB42}" destId="{77C6A031-27F3-F84F-B68B-09F81C2B697A}" srcOrd="5" destOrd="0" presId="urn:microsoft.com/office/officeart/2005/8/layout/radial6"/>
    <dgm:cxn modelId="{4F8BD3B7-FDF3-4247-9093-AD51BA061449}" type="presParOf" srcId="{07F202FC-F0F2-6947-8FBB-8D571B47CB42}" destId="{40EEF68C-2FD2-C04C-B95D-6DC75E299AEF}" srcOrd="6" destOrd="0" presId="urn:microsoft.com/office/officeart/2005/8/layout/radial6"/>
    <dgm:cxn modelId="{AA3E0435-4962-434F-9E1C-159F908BC0FB}" type="presParOf" srcId="{07F202FC-F0F2-6947-8FBB-8D571B47CB42}" destId="{A4A9A715-E59F-D54D-9CF8-882F151B7957}" srcOrd="7" destOrd="0" presId="urn:microsoft.com/office/officeart/2005/8/layout/radial6"/>
    <dgm:cxn modelId="{4ACEF525-09DE-A743-B0A2-1CCD07D3F4BA}" type="presParOf" srcId="{07F202FC-F0F2-6947-8FBB-8D571B47CB42}" destId="{A363B683-04E7-5344-9464-DFFB827CE8CA}" srcOrd="8" destOrd="0" presId="urn:microsoft.com/office/officeart/2005/8/layout/radial6"/>
    <dgm:cxn modelId="{734596C0-36F3-BA47-8543-AAE315AD43BF}" type="presParOf" srcId="{07F202FC-F0F2-6947-8FBB-8D571B47CB42}" destId="{616D9233-B9B4-534A-8B9B-D2A7B7EFB3EB}" srcOrd="9" destOrd="0" presId="urn:microsoft.com/office/officeart/2005/8/layout/radial6"/>
    <dgm:cxn modelId="{5F235CCB-91BB-6D4C-8E05-69C3594A6981}" type="presParOf" srcId="{07F202FC-F0F2-6947-8FBB-8D571B47CB42}" destId="{104A15AB-0BED-934C-8212-9D9730F34E79}" srcOrd="10" destOrd="0" presId="urn:microsoft.com/office/officeart/2005/8/layout/radial6"/>
    <dgm:cxn modelId="{0F3E5EEA-77B8-424B-AA79-21FE9ABABA89}" type="presParOf" srcId="{07F202FC-F0F2-6947-8FBB-8D571B47CB42}" destId="{735A5B15-B894-2A48-8B37-CBA95A373517}" srcOrd="11" destOrd="0" presId="urn:microsoft.com/office/officeart/2005/8/layout/radial6"/>
    <dgm:cxn modelId="{621CA8C7-D5E0-9148-AC49-8D6DA3161491}" type="presParOf" srcId="{07F202FC-F0F2-6947-8FBB-8D571B47CB42}" destId="{E9046981-F978-A743-AC31-BE57940D145C}" srcOrd="12" destOrd="0" presId="urn:microsoft.com/office/officeart/2005/8/layout/radial6"/>
    <dgm:cxn modelId="{4E12B483-6062-F445-A768-F3A688C5EDBD}" type="presParOf" srcId="{07F202FC-F0F2-6947-8FBB-8D571B47CB42}" destId="{C014656B-E3A1-D642-BDA3-95D16CE6C967}" srcOrd="13" destOrd="0" presId="urn:microsoft.com/office/officeart/2005/8/layout/radial6"/>
    <dgm:cxn modelId="{F910B47B-0821-0440-B99B-0B97194C6182}" type="presParOf" srcId="{07F202FC-F0F2-6947-8FBB-8D571B47CB42}" destId="{A5A81AF3-7E7F-9046-9ED9-58F92F5C976F}" srcOrd="14" destOrd="0" presId="urn:microsoft.com/office/officeart/2005/8/layout/radial6"/>
    <dgm:cxn modelId="{A40C7F4F-2ACE-C447-9848-19E576CF3E10}" type="presParOf" srcId="{07F202FC-F0F2-6947-8FBB-8D571B47CB42}" destId="{63453A8C-1021-1141-924C-2A990AFCFA7C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B1655E2-0482-EB46-9107-5A3C08A95DF7}" type="doc">
      <dgm:prSet loTypeId="urn:microsoft.com/office/officeart/2005/8/layout/radial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78E08D2C-8C11-E44F-AEAB-DFD80FF41211}">
      <dgm:prSet phldrT="[Texto]" custT="1"/>
      <dgm:spPr>
        <a:solidFill>
          <a:schemeClr val="accent5"/>
        </a:solidFill>
        <a:ln>
          <a:noFill/>
        </a:ln>
      </dgm:spPr>
      <dgm:t>
        <a:bodyPr lIns="0" tIns="0" rIns="0" bIns="0" anchor="ctr" anchorCtr="0"/>
        <a:lstStyle/>
        <a:p>
          <a:pPr>
            <a:lnSpc>
              <a:spcPct val="100000"/>
            </a:lnSpc>
          </a:pPr>
          <a:r>
            <a:rPr lang="es-ES" sz="2400" b="1" spc="-150" dirty="0">
              <a:latin typeface="Calibri" panose="020F0502020204030204" pitchFamily="34" charset="0"/>
              <a:cs typeface="Calibri" panose="020F0502020204030204" pitchFamily="34" charset="0"/>
            </a:rPr>
            <a:t>EFICIENCIA</a:t>
          </a:r>
        </a:p>
      </dgm:t>
    </dgm:pt>
    <dgm:pt modelId="{DFED1E70-CC6A-B04F-A530-09801EFD1EDC}" type="parTrans" cxnId="{7F8DFAA0-2A74-254D-9DA6-AD60D71D38B9}">
      <dgm:prSet/>
      <dgm:spPr/>
      <dgm:t>
        <a:bodyPr/>
        <a:lstStyle/>
        <a:p>
          <a:endParaRPr lang="es-E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9B9568B-FD36-854E-8866-559D3CB6B1B4}" type="sibTrans" cxnId="{7F8DFAA0-2A74-254D-9DA6-AD60D71D38B9}">
      <dgm:prSet/>
      <dgm:spPr/>
      <dgm:t>
        <a:bodyPr/>
        <a:lstStyle/>
        <a:p>
          <a:endParaRPr lang="es-E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10F06A8-B67B-B646-8843-757133C369F2}">
      <dgm:prSet phldrT="[Texto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s-CL" sz="1800" b="0" i="0" dirty="0">
              <a:latin typeface="Calibri" panose="020F0502020204030204" pitchFamily="34" charset="0"/>
              <a:cs typeface="Calibri" panose="020F0502020204030204" pitchFamily="34" charset="0"/>
            </a:rPr>
            <a:t>Consumo de recursos</a:t>
          </a:r>
          <a:endParaRPr lang="es-ES" sz="1800" b="0" spc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590FCD1-4EA6-6043-9AA6-B486619337DF}" type="parTrans" cxnId="{50F6213C-5D9A-D147-9222-44134559C576}">
      <dgm:prSet/>
      <dgm:spPr/>
      <dgm:t>
        <a:bodyPr/>
        <a:lstStyle/>
        <a:p>
          <a:endParaRPr lang="es-E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7D488AE-A5DB-354D-B2EE-81E2322E3A26}" type="sibTrans" cxnId="{50F6213C-5D9A-D147-9222-44134559C576}">
      <dgm:prSet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endParaRPr lang="es-E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F7F52FF-21E4-074E-91C3-EE8A08148FFF}">
      <dgm:prSet phldrT="[Texto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s-CL" sz="1800" b="0" i="0" dirty="0">
              <a:latin typeface="Calibri" panose="020F0502020204030204" pitchFamily="34" charset="0"/>
              <a:cs typeface="Calibri" panose="020F0502020204030204" pitchFamily="34" charset="0"/>
            </a:rPr>
            <a:t>Conformidad de eficiencia</a:t>
          </a:r>
          <a:endParaRPr lang="es-ES" sz="1800" b="0" spc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BE4FC4B-EDC7-204E-AC00-E2CC61DE6BCF}" type="parTrans" cxnId="{2673D0B6-9D96-0443-8C4E-33B25B2229C4}">
      <dgm:prSet/>
      <dgm:spPr/>
      <dgm:t>
        <a:bodyPr/>
        <a:lstStyle/>
        <a:p>
          <a:endParaRPr lang="es-E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E117901-3C52-E045-A91A-584C4709A11D}" type="sibTrans" cxnId="{2673D0B6-9D96-0443-8C4E-33B25B2229C4}">
      <dgm:prSet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endParaRPr lang="es-E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263FE07-5630-7A4A-B439-1A3A9E83710C}">
      <dgm:prSet phldrT="[Texto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s-CL" sz="1800" b="0" i="0" dirty="0">
              <a:latin typeface="Calibri" panose="020F0502020204030204" pitchFamily="34" charset="0"/>
              <a:cs typeface="Calibri" panose="020F0502020204030204" pitchFamily="34" charset="0"/>
            </a:rPr>
            <a:t>Comportamiento de tiempos</a:t>
          </a:r>
          <a:endParaRPr lang="es-CL" sz="1800" b="0" i="0" spc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2863F04-3485-CF4D-B87C-1BF993A0F892}" type="sibTrans" cxnId="{EA776E20-F7CF-594A-BA8B-136FFAF0A25E}">
      <dgm:prSet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endParaRPr lang="es-E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C1BE97C-D77B-F541-A7D8-115BF584B5C5}" type="parTrans" cxnId="{EA776E20-F7CF-594A-BA8B-136FFAF0A25E}">
      <dgm:prSet/>
      <dgm:spPr/>
      <dgm:t>
        <a:bodyPr/>
        <a:lstStyle/>
        <a:p>
          <a:endParaRPr lang="es-E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7F202FC-F0F2-6947-8FBB-8D571B47CB42}" type="pres">
      <dgm:prSet presAssocID="{1B1655E2-0482-EB46-9107-5A3C08A95DF7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E682ACF8-CBE2-2C4D-9030-2F5ADFECCB80}" type="pres">
      <dgm:prSet presAssocID="{78E08D2C-8C11-E44F-AEAB-DFD80FF41211}" presName="centerShape" presStyleLbl="node0" presStyleIdx="0" presStyleCnt="1" custScaleX="160581" custScaleY="160581" custLinFactNeighborX="1432" custLinFactNeighborY="-1790"/>
      <dgm:spPr/>
      <dgm:t>
        <a:bodyPr/>
        <a:lstStyle/>
        <a:p>
          <a:endParaRPr lang="es-CL"/>
        </a:p>
      </dgm:t>
    </dgm:pt>
    <dgm:pt modelId="{1B7A7EA7-9FBD-0044-9A22-F98FC3D93467}" type="pres">
      <dgm:prSet presAssocID="{010F06A8-B67B-B646-8843-757133C369F2}" presName="node" presStyleLbl="node1" presStyleIdx="0" presStyleCnt="3" custScaleX="231920" custScaleY="81394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77C6A031-27F3-F84F-B68B-09F81C2B697A}" type="pres">
      <dgm:prSet presAssocID="{010F06A8-B67B-B646-8843-757133C369F2}" presName="dummy" presStyleCnt="0"/>
      <dgm:spPr/>
    </dgm:pt>
    <dgm:pt modelId="{40EEF68C-2FD2-C04C-B95D-6DC75E299AEF}" type="pres">
      <dgm:prSet presAssocID="{87D488AE-A5DB-354D-B2EE-81E2322E3A26}" presName="sibTrans" presStyleLbl="sibTrans2D1" presStyleIdx="0" presStyleCnt="3"/>
      <dgm:spPr/>
      <dgm:t>
        <a:bodyPr/>
        <a:lstStyle/>
        <a:p>
          <a:endParaRPr lang="es-CL"/>
        </a:p>
      </dgm:t>
    </dgm:pt>
    <dgm:pt modelId="{104A15AB-0BED-934C-8212-9D9730F34E79}" type="pres">
      <dgm:prSet presAssocID="{DF7F52FF-21E4-074E-91C3-EE8A08148FFF}" presName="node" presStyleLbl="node1" presStyleIdx="1" presStyleCnt="3" custScaleX="231920" custScaleY="81394" custRadScaleRad="98110" custRadScaleInc="-2914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735A5B15-B894-2A48-8B37-CBA95A373517}" type="pres">
      <dgm:prSet presAssocID="{DF7F52FF-21E4-074E-91C3-EE8A08148FFF}" presName="dummy" presStyleCnt="0"/>
      <dgm:spPr/>
    </dgm:pt>
    <dgm:pt modelId="{E9046981-F978-A743-AC31-BE57940D145C}" type="pres">
      <dgm:prSet presAssocID="{1E117901-3C52-E045-A91A-584C4709A11D}" presName="sibTrans" presStyleLbl="sibTrans2D1" presStyleIdx="1" presStyleCnt="3"/>
      <dgm:spPr/>
      <dgm:t>
        <a:bodyPr/>
        <a:lstStyle/>
        <a:p>
          <a:endParaRPr lang="es-CL"/>
        </a:p>
      </dgm:t>
    </dgm:pt>
    <dgm:pt modelId="{C014656B-E3A1-D642-BDA3-95D16CE6C967}" type="pres">
      <dgm:prSet presAssocID="{3263FE07-5630-7A4A-B439-1A3A9E83710C}" presName="node" presStyleLbl="node1" presStyleIdx="2" presStyleCnt="3" custScaleX="231920" custScaleY="81394" custRadScaleRad="92113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A5A81AF3-7E7F-9046-9ED9-58F92F5C976F}" type="pres">
      <dgm:prSet presAssocID="{3263FE07-5630-7A4A-B439-1A3A9E83710C}" presName="dummy" presStyleCnt="0"/>
      <dgm:spPr/>
    </dgm:pt>
    <dgm:pt modelId="{63453A8C-1021-1141-924C-2A990AFCFA7C}" type="pres">
      <dgm:prSet presAssocID="{52863F04-3485-CF4D-B87C-1BF993A0F892}" presName="sibTrans" presStyleLbl="sibTrans2D1" presStyleIdx="2" presStyleCnt="3"/>
      <dgm:spPr/>
      <dgm:t>
        <a:bodyPr/>
        <a:lstStyle/>
        <a:p>
          <a:endParaRPr lang="es-CL"/>
        </a:p>
      </dgm:t>
    </dgm:pt>
  </dgm:ptLst>
  <dgm:cxnLst>
    <dgm:cxn modelId="{6A385BA1-DD71-2B4E-9981-F92BBE81E05E}" type="presOf" srcId="{DF7F52FF-21E4-074E-91C3-EE8A08148FFF}" destId="{104A15AB-0BED-934C-8212-9D9730F34E79}" srcOrd="0" destOrd="0" presId="urn:microsoft.com/office/officeart/2005/8/layout/radial6"/>
    <dgm:cxn modelId="{FF9AE5FC-7E3A-7A4B-B038-48D5EC74E93E}" type="presOf" srcId="{3263FE07-5630-7A4A-B439-1A3A9E83710C}" destId="{C014656B-E3A1-D642-BDA3-95D16CE6C967}" srcOrd="0" destOrd="0" presId="urn:microsoft.com/office/officeart/2005/8/layout/radial6"/>
    <dgm:cxn modelId="{73095CD6-3021-A94B-A536-707BC1BC63E2}" type="presOf" srcId="{87D488AE-A5DB-354D-B2EE-81E2322E3A26}" destId="{40EEF68C-2FD2-C04C-B95D-6DC75E299AEF}" srcOrd="0" destOrd="0" presId="urn:microsoft.com/office/officeart/2005/8/layout/radial6"/>
    <dgm:cxn modelId="{EA776E20-F7CF-594A-BA8B-136FFAF0A25E}" srcId="{78E08D2C-8C11-E44F-AEAB-DFD80FF41211}" destId="{3263FE07-5630-7A4A-B439-1A3A9E83710C}" srcOrd="2" destOrd="0" parTransId="{BC1BE97C-D77B-F541-A7D8-115BF584B5C5}" sibTransId="{52863F04-3485-CF4D-B87C-1BF993A0F892}"/>
    <dgm:cxn modelId="{2673D0B6-9D96-0443-8C4E-33B25B2229C4}" srcId="{78E08D2C-8C11-E44F-AEAB-DFD80FF41211}" destId="{DF7F52FF-21E4-074E-91C3-EE8A08148FFF}" srcOrd="1" destOrd="0" parTransId="{7BE4FC4B-EDC7-204E-AC00-E2CC61DE6BCF}" sibTransId="{1E117901-3C52-E045-A91A-584C4709A11D}"/>
    <dgm:cxn modelId="{596C2E2F-9B38-9741-B293-FBC9000DB78E}" type="presOf" srcId="{010F06A8-B67B-B646-8843-757133C369F2}" destId="{1B7A7EA7-9FBD-0044-9A22-F98FC3D93467}" srcOrd="0" destOrd="0" presId="urn:microsoft.com/office/officeart/2005/8/layout/radial6"/>
    <dgm:cxn modelId="{C3AD53C5-24F7-104D-AE42-9BC7BCDB3E66}" type="presOf" srcId="{52863F04-3485-CF4D-B87C-1BF993A0F892}" destId="{63453A8C-1021-1141-924C-2A990AFCFA7C}" srcOrd="0" destOrd="0" presId="urn:microsoft.com/office/officeart/2005/8/layout/radial6"/>
    <dgm:cxn modelId="{7F8DFAA0-2A74-254D-9DA6-AD60D71D38B9}" srcId="{1B1655E2-0482-EB46-9107-5A3C08A95DF7}" destId="{78E08D2C-8C11-E44F-AEAB-DFD80FF41211}" srcOrd="0" destOrd="0" parTransId="{DFED1E70-CC6A-B04F-A530-09801EFD1EDC}" sibTransId="{59B9568B-FD36-854E-8866-559D3CB6B1B4}"/>
    <dgm:cxn modelId="{2615D92B-21EC-5948-A622-EA210A0FAB8C}" type="presOf" srcId="{78E08D2C-8C11-E44F-AEAB-DFD80FF41211}" destId="{E682ACF8-CBE2-2C4D-9030-2F5ADFECCB80}" srcOrd="0" destOrd="0" presId="urn:microsoft.com/office/officeart/2005/8/layout/radial6"/>
    <dgm:cxn modelId="{50F6213C-5D9A-D147-9222-44134559C576}" srcId="{78E08D2C-8C11-E44F-AEAB-DFD80FF41211}" destId="{010F06A8-B67B-B646-8843-757133C369F2}" srcOrd="0" destOrd="0" parTransId="{A590FCD1-4EA6-6043-9AA6-B486619337DF}" sibTransId="{87D488AE-A5DB-354D-B2EE-81E2322E3A26}"/>
    <dgm:cxn modelId="{71A180FD-B5A1-124B-8ACB-45D98C58702D}" type="presOf" srcId="{1E117901-3C52-E045-A91A-584C4709A11D}" destId="{E9046981-F978-A743-AC31-BE57940D145C}" srcOrd="0" destOrd="0" presId="urn:microsoft.com/office/officeart/2005/8/layout/radial6"/>
    <dgm:cxn modelId="{D8CCA3A1-1A48-C849-957D-721FC0CD64F2}" type="presOf" srcId="{1B1655E2-0482-EB46-9107-5A3C08A95DF7}" destId="{07F202FC-F0F2-6947-8FBB-8D571B47CB42}" srcOrd="0" destOrd="0" presId="urn:microsoft.com/office/officeart/2005/8/layout/radial6"/>
    <dgm:cxn modelId="{F34D58CB-1431-1C45-82DB-1D914F8A40DD}" type="presParOf" srcId="{07F202FC-F0F2-6947-8FBB-8D571B47CB42}" destId="{E682ACF8-CBE2-2C4D-9030-2F5ADFECCB80}" srcOrd="0" destOrd="0" presId="urn:microsoft.com/office/officeart/2005/8/layout/radial6"/>
    <dgm:cxn modelId="{AD0D6C9F-1875-3E4D-AD3D-AF53F80D572A}" type="presParOf" srcId="{07F202FC-F0F2-6947-8FBB-8D571B47CB42}" destId="{1B7A7EA7-9FBD-0044-9A22-F98FC3D93467}" srcOrd="1" destOrd="0" presId="urn:microsoft.com/office/officeart/2005/8/layout/radial6"/>
    <dgm:cxn modelId="{24C5FE27-838A-2D4D-A6B9-2CFEFC8C5D02}" type="presParOf" srcId="{07F202FC-F0F2-6947-8FBB-8D571B47CB42}" destId="{77C6A031-27F3-F84F-B68B-09F81C2B697A}" srcOrd="2" destOrd="0" presId="urn:microsoft.com/office/officeart/2005/8/layout/radial6"/>
    <dgm:cxn modelId="{4F8BD3B7-FDF3-4247-9093-AD51BA061449}" type="presParOf" srcId="{07F202FC-F0F2-6947-8FBB-8D571B47CB42}" destId="{40EEF68C-2FD2-C04C-B95D-6DC75E299AEF}" srcOrd="3" destOrd="0" presId="urn:microsoft.com/office/officeart/2005/8/layout/radial6"/>
    <dgm:cxn modelId="{5F235CCB-91BB-6D4C-8E05-69C3594A6981}" type="presParOf" srcId="{07F202FC-F0F2-6947-8FBB-8D571B47CB42}" destId="{104A15AB-0BED-934C-8212-9D9730F34E79}" srcOrd="4" destOrd="0" presId="urn:microsoft.com/office/officeart/2005/8/layout/radial6"/>
    <dgm:cxn modelId="{0F3E5EEA-77B8-424B-AA79-21FE9ABABA89}" type="presParOf" srcId="{07F202FC-F0F2-6947-8FBB-8D571B47CB42}" destId="{735A5B15-B894-2A48-8B37-CBA95A373517}" srcOrd="5" destOrd="0" presId="urn:microsoft.com/office/officeart/2005/8/layout/radial6"/>
    <dgm:cxn modelId="{621CA8C7-D5E0-9148-AC49-8D6DA3161491}" type="presParOf" srcId="{07F202FC-F0F2-6947-8FBB-8D571B47CB42}" destId="{E9046981-F978-A743-AC31-BE57940D145C}" srcOrd="6" destOrd="0" presId="urn:microsoft.com/office/officeart/2005/8/layout/radial6"/>
    <dgm:cxn modelId="{4E12B483-6062-F445-A768-F3A688C5EDBD}" type="presParOf" srcId="{07F202FC-F0F2-6947-8FBB-8D571B47CB42}" destId="{C014656B-E3A1-D642-BDA3-95D16CE6C967}" srcOrd="7" destOrd="0" presId="urn:microsoft.com/office/officeart/2005/8/layout/radial6"/>
    <dgm:cxn modelId="{F910B47B-0821-0440-B99B-0B97194C6182}" type="presParOf" srcId="{07F202FC-F0F2-6947-8FBB-8D571B47CB42}" destId="{A5A81AF3-7E7F-9046-9ED9-58F92F5C976F}" srcOrd="8" destOrd="0" presId="urn:microsoft.com/office/officeart/2005/8/layout/radial6"/>
    <dgm:cxn modelId="{A40C7F4F-2ACE-C447-9848-19E576CF3E10}" type="presParOf" srcId="{07F202FC-F0F2-6947-8FBB-8D571B47CB42}" destId="{63453A8C-1021-1141-924C-2A990AFCFA7C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B1655E2-0482-EB46-9107-5A3C08A95DF7}" type="doc">
      <dgm:prSet loTypeId="urn:microsoft.com/office/officeart/2005/8/layout/radial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78E08D2C-8C11-E44F-AEAB-DFD80FF41211}">
      <dgm:prSet phldrT="[Texto]" custT="1"/>
      <dgm:spPr>
        <a:solidFill>
          <a:schemeClr val="accent6"/>
        </a:solidFill>
        <a:ln>
          <a:noFill/>
        </a:ln>
      </dgm:spPr>
      <dgm:t>
        <a:bodyPr lIns="0" tIns="0" rIns="0" bIns="0" anchor="ctr" anchorCtr="0"/>
        <a:lstStyle/>
        <a:p>
          <a:pPr>
            <a:lnSpc>
              <a:spcPct val="100000"/>
            </a:lnSpc>
          </a:pPr>
          <a:r>
            <a:rPr lang="es-ES" sz="2400" b="1" spc="-150">
              <a:latin typeface="Calibri" panose="020F0502020204030204" pitchFamily="34" charset="0"/>
              <a:cs typeface="Calibri" panose="020F0502020204030204" pitchFamily="34" charset="0"/>
            </a:rPr>
            <a:t>FACILIDAD DE MANTENIMIENTO</a:t>
          </a:r>
          <a:endParaRPr lang="es-ES" sz="2400" b="1" spc="-15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FED1E70-CC6A-B04F-A530-09801EFD1EDC}" type="parTrans" cxnId="{7F8DFAA0-2A74-254D-9DA6-AD60D71D38B9}">
      <dgm:prSet/>
      <dgm:spPr/>
      <dgm:t>
        <a:bodyPr/>
        <a:lstStyle/>
        <a:p>
          <a:endParaRPr lang="es-E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9B9568B-FD36-854E-8866-559D3CB6B1B4}" type="sibTrans" cxnId="{7F8DFAA0-2A74-254D-9DA6-AD60D71D38B9}">
      <dgm:prSet/>
      <dgm:spPr/>
      <dgm:t>
        <a:bodyPr/>
        <a:lstStyle/>
        <a:p>
          <a:endParaRPr lang="es-E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CECC0A0-38DE-B948-87AF-51C823E2E597}">
      <dgm:prSet phldrT="[Texto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CL" sz="1800" b="0" i="0" dirty="0">
              <a:latin typeface="Calibri" panose="020F0502020204030204" pitchFamily="34" charset="0"/>
              <a:cs typeface="Calibri" panose="020F0502020204030204" pitchFamily="34" charset="0"/>
            </a:rPr>
            <a:t>Facilidad de cambio</a:t>
          </a:r>
          <a:endParaRPr lang="es-ES" sz="1800" b="0" spc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65C68A8-2A37-934D-853A-2EFF3B77DDFF}" type="sibTrans" cxnId="{E392B05B-897E-1546-A4A5-E34EF38274E5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endParaRPr lang="es-E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DDBAE1D-F608-D843-918C-66A8C3728DD2}" type="parTrans" cxnId="{E392B05B-897E-1546-A4A5-E34EF38274E5}">
      <dgm:prSet/>
      <dgm:spPr/>
      <dgm:t>
        <a:bodyPr/>
        <a:lstStyle/>
        <a:p>
          <a:endParaRPr lang="es-E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10F06A8-B67B-B646-8843-757133C369F2}">
      <dgm:prSet phldrT="[Texto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CL" sz="1800" b="0" i="0" dirty="0">
              <a:latin typeface="Calibri" panose="020F0502020204030204" pitchFamily="34" charset="0"/>
              <a:cs typeface="Calibri" panose="020F0502020204030204" pitchFamily="34" charset="0"/>
            </a:rPr>
            <a:t>Facilidad de prueba</a:t>
          </a:r>
        </a:p>
      </dgm:t>
    </dgm:pt>
    <dgm:pt modelId="{87D488AE-A5DB-354D-B2EE-81E2322E3A26}" type="sibTrans" cxnId="{50F6213C-5D9A-D147-9222-44134559C576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endParaRPr lang="es-E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590FCD1-4EA6-6043-9AA6-B486619337DF}" type="parTrans" cxnId="{50F6213C-5D9A-D147-9222-44134559C576}">
      <dgm:prSet/>
      <dgm:spPr/>
      <dgm:t>
        <a:bodyPr/>
        <a:lstStyle/>
        <a:p>
          <a:endParaRPr lang="es-E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F7F52FF-21E4-074E-91C3-EE8A08148FFF}">
      <dgm:prSet phldrT="[Texto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CL" sz="1800" b="0" i="0" dirty="0">
              <a:latin typeface="Calibri" panose="020F0502020204030204" pitchFamily="34" charset="0"/>
              <a:cs typeface="Calibri" panose="020F0502020204030204" pitchFamily="34" charset="0"/>
            </a:rPr>
            <a:t>Estabilidad</a:t>
          </a:r>
          <a:endParaRPr lang="es-ES" sz="1800" b="0" spc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E117901-3C52-E045-A91A-584C4709A11D}" type="sibTrans" cxnId="{2673D0B6-9D96-0443-8C4E-33B25B2229C4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endParaRPr lang="es-E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BE4FC4B-EDC7-204E-AC00-E2CC61DE6BCF}" type="parTrans" cxnId="{2673D0B6-9D96-0443-8C4E-33B25B2229C4}">
      <dgm:prSet/>
      <dgm:spPr/>
      <dgm:t>
        <a:bodyPr/>
        <a:lstStyle/>
        <a:p>
          <a:endParaRPr lang="es-E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263FE07-5630-7A4A-B439-1A3A9E83710C}">
      <dgm:prSet phldrT="[Texto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CL" sz="1800" b="0" i="0" dirty="0"/>
            <a:t>Facilidad de análisis</a:t>
          </a:r>
          <a:endParaRPr lang="es-CL" sz="1800" b="0" i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2863F04-3485-CF4D-B87C-1BF993A0F892}" type="sibTrans" cxnId="{EA776E20-F7CF-594A-BA8B-136FFAF0A25E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endParaRPr lang="es-E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C1BE97C-D77B-F541-A7D8-115BF584B5C5}" type="parTrans" cxnId="{EA776E20-F7CF-594A-BA8B-136FFAF0A25E}">
      <dgm:prSet/>
      <dgm:spPr/>
      <dgm:t>
        <a:bodyPr/>
        <a:lstStyle/>
        <a:p>
          <a:endParaRPr lang="es-E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7F202FC-F0F2-6947-8FBB-8D571B47CB42}" type="pres">
      <dgm:prSet presAssocID="{1B1655E2-0482-EB46-9107-5A3C08A95DF7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E682ACF8-CBE2-2C4D-9030-2F5ADFECCB80}" type="pres">
      <dgm:prSet presAssocID="{78E08D2C-8C11-E44F-AEAB-DFD80FF41211}" presName="centerShape" presStyleLbl="node0" presStyleIdx="0" presStyleCnt="1" custScaleX="187053" custScaleY="187053" custLinFactNeighborX="-1149" custLinFactNeighborY="1538"/>
      <dgm:spPr/>
      <dgm:t>
        <a:bodyPr/>
        <a:lstStyle/>
        <a:p>
          <a:endParaRPr lang="es-CL"/>
        </a:p>
      </dgm:t>
    </dgm:pt>
    <dgm:pt modelId="{0310EBD5-632F-DA49-969B-A9AB5C2B540F}" type="pres">
      <dgm:prSet presAssocID="{0CECC0A0-38DE-B948-87AF-51C823E2E597}" presName="node" presStyleLbl="node1" presStyleIdx="0" presStyleCnt="4" custScaleX="199286" custScaleY="78057" custRadScaleRad="94414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733AF32E-A106-4B4B-8681-AD041935EE93}" type="pres">
      <dgm:prSet presAssocID="{0CECC0A0-38DE-B948-87AF-51C823E2E597}" presName="dummy" presStyleCnt="0"/>
      <dgm:spPr/>
    </dgm:pt>
    <dgm:pt modelId="{583AB4DD-1542-A44E-AC05-EDD958DF57E9}" type="pres">
      <dgm:prSet presAssocID="{C65C68A8-2A37-934D-853A-2EFF3B77DDFF}" presName="sibTrans" presStyleLbl="sibTrans2D1" presStyleIdx="0" presStyleCnt="4"/>
      <dgm:spPr/>
      <dgm:t>
        <a:bodyPr/>
        <a:lstStyle/>
        <a:p>
          <a:endParaRPr lang="es-CL"/>
        </a:p>
      </dgm:t>
    </dgm:pt>
    <dgm:pt modelId="{1B7A7EA7-9FBD-0044-9A22-F98FC3D93467}" type="pres">
      <dgm:prSet presAssocID="{010F06A8-B67B-B646-8843-757133C369F2}" presName="node" presStyleLbl="node1" presStyleIdx="1" presStyleCnt="4" custScaleX="199286" custScaleY="78057" custRadScaleRad="128314" custRadScaleInc="4452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77C6A031-27F3-F84F-B68B-09F81C2B697A}" type="pres">
      <dgm:prSet presAssocID="{010F06A8-B67B-B646-8843-757133C369F2}" presName="dummy" presStyleCnt="0"/>
      <dgm:spPr/>
    </dgm:pt>
    <dgm:pt modelId="{40EEF68C-2FD2-C04C-B95D-6DC75E299AEF}" type="pres">
      <dgm:prSet presAssocID="{87D488AE-A5DB-354D-B2EE-81E2322E3A26}" presName="sibTrans" presStyleLbl="sibTrans2D1" presStyleIdx="1" presStyleCnt="4"/>
      <dgm:spPr/>
      <dgm:t>
        <a:bodyPr/>
        <a:lstStyle/>
        <a:p>
          <a:endParaRPr lang="es-CL"/>
        </a:p>
      </dgm:t>
    </dgm:pt>
    <dgm:pt modelId="{104A15AB-0BED-934C-8212-9D9730F34E79}" type="pres">
      <dgm:prSet presAssocID="{DF7F52FF-21E4-074E-91C3-EE8A08148FFF}" presName="node" presStyleLbl="node1" presStyleIdx="2" presStyleCnt="4" custScaleX="199286" custScaleY="78057" custRadScaleRad="104450" custRadScaleInc="6631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735A5B15-B894-2A48-8B37-CBA95A373517}" type="pres">
      <dgm:prSet presAssocID="{DF7F52FF-21E4-074E-91C3-EE8A08148FFF}" presName="dummy" presStyleCnt="0"/>
      <dgm:spPr/>
    </dgm:pt>
    <dgm:pt modelId="{E9046981-F978-A743-AC31-BE57940D145C}" type="pres">
      <dgm:prSet presAssocID="{1E117901-3C52-E045-A91A-584C4709A11D}" presName="sibTrans" presStyleLbl="sibTrans2D1" presStyleIdx="2" presStyleCnt="4"/>
      <dgm:spPr/>
      <dgm:t>
        <a:bodyPr/>
        <a:lstStyle/>
        <a:p>
          <a:endParaRPr lang="es-CL"/>
        </a:p>
      </dgm:t>
    </dgm:pt>
    <dgm:pt modelId="{C014656B-E3A1-D642-BDA3-95D16CE6C967}" type="pres">
      <dgm:prSet presAssocID="{3263FE07-5630-7A4A-B439-1A3A9E83710C}" presName="node" presStyleLbl="node1" presStyleIdx="3" presStyleCnt="4" custScaleX="199286" custScaleY="78057" custRadScaleRad="129717" custRadScaleInc="-4404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A5A81AF3-7E7F-9046-9ED9-58F92F5C976F}" type="pres">
      <dgm:prSet presAssocID="{3263FE07-5630-7A4A-B439-1A3A9E83710C}" presName="dummy" presStyleCnt="0"/>
      <dgm:spPr/>
    </dgm:pt>
    <dgm:pt modelId="{63453A8C-1021-1141-924C-2A990AFCFA7C}" type="pres">
      <dgm:prSet presAssocID="{52863F04-3485-CF4D-B87C-1BF993A0F892}" presName="sibTrans" presStyleLbl="sibTrans2D1" presStyleIdx="3" presStyleCnt="4"/>
      <dgm:spPr/>
      <dgm:t>
        <a:bodyPr/>
        <a:lstStyle/>
        <a:p>
          <a:endParaRPr lang="es-CL"/>
        </a:p>
      </dgm:t>
    </dgm:pt>
  </dgm:ptLst>
  <dgm:cxnLst>
    <dgm:cxn modelId="{6A385BA1-DD71-2B4E-9981-F92BBE81E05E}" type="presOf" srcId="{DF7F52FF-21E4-074E-91C3-EE8A08148FFF}" destId="{104A15AB-0BED-934C-8212-9D9730F34E79}" srcOrd="0" destOrd="0" presId="urn:microsoft.com/office/officeart/2005/8/layout/radial6"/>
    <dgm:cxn modelId="{FF9AE5FC-7E3A-7A4B-B038-48D5EC74E93E}" type="presOf" srcId="{3263FE07-5630-7A4A-B439-1A3A9E83710C}" destId="{C014656B-E3A1-D642-BDA3-95D16CE6C967}" srcOrd="0" destOrd="0" presId="urn:microsoft.com/office/officeart/2005/8/layout/radial6"/>
    <dgm:cxn modelId="{73095CD6-3021-A94B-A536-707BC1BC63E2}" type="presOf" srcId="{87D488AE-A5DB-354D-B2EE-81E2322E3A26}" destId="{40EEF68C-2FD2-C04C-B95D-6DC75E299AEF}" srcOrd="0" destOrd="0" presId="urn:microsoft.com/office/officeart/2005/8/layout/radial6"/>
    <dgm:cxn modelId="{EA776E20-F7CF-594A-BA8B-136FFAF0A25E}" srcId="{78E08D2C-8C11-E44F-AEAB-DFD80FF41211}" destId="{3263FE07-5630-7A4A-B439-1A3A9E83710C}" srcOrd="3" destOrd="0" parTransId="{BC1BE97C-D77B-F541-A7D8-115BF584B5C5}" sibTransId="{52863F04-3485-CF4D-B87C-1BF993A0F892}"/>
    <dgm:cxn modelId="{78330BE3-51C9-C84C-B4EA-D2706702F8CF}" type="presOf" srcId="{0CECC0A0-38DE-B948-87AF-51C823E2E597}" destId="{0310EBD5-632F-DA49-969B-A9AB5C2B540F}" srcOrd="0" destOrd="0" presId="urn:microsoft.com/office/officeart/2005/8/layout/radial6"/>
    <dgm:cxn modelId="{2673D0B6-9D96-0443-8C4E-33B25B2229C4}" srcId="{78E08D2C-8C11-E44F-AEAB-DFD80FF41211}" destId="{DF7F52FF-21E4-074E-91C3-EE8A08148FFF}" srcOrd="2" destOrd="0" parTransId="{7BE4FC4B-EDC7-204E-AC00-E2CC61DE6BCF}" sibTransId="{1E117901-3C52-E045-A91A-584C4709A11D}"/>
    <dgm:cxn modelId="{E392B05B-897E-1546-A4A5-E34EF38274E5}" srcId="{78E08D2C-8C11-E44F-AEAB-DFD80FF41211}" destId="{0CECC0A0-38DE-B948-87AF-51C823E2E597}" srcOrd="0" destOrd="0" parTransId="{1DDBAE1D-F608-D843-918C-66A8C3728DD2}" sibTransId="{C65C68A8-2A37-934D-853A-2EFF3B77DDFF}"/>
    <dgm:cxn modelId="{596C2E2F-9B38-9741-B293-FBC9000DB78E}" type="presOf" srcId="{010F06A8-B67B-B646-8843-757133C369F2}" destId="{1B7A7EA7-9FBD-0044-9A22-F98FC3D93467}" srcOrd="0" destOrd="0" presId="urn:microsoft.com/office/officeart/2005/8/layout/radial6"/>
    <dgm:cxn modelId="{C3AD53C5-24F7-104D-AE42-9BC7BCDB3E66}" type="presOf" srcId="{52863F04-3485-CF4D-B87C-1BF993A0F892}" destId="{63453A8C-1021-1141-924C-2A990AFCFA7C}" srcOrd="0" destOrd="0" presId="urn:microsoft.com/office/officeart/2005/8/layout/radial6"/>
    <dgm:cxn modelId="{7F8DFAA0-2A74-254D-9DA6-AD60D71D38B9}" srcId="{1B1655E2-0482-EB46-9107-5A3C08A95DF7}" destId="{78E08D2C-8C11-E44F-AEAB-DFD80FF41211}" srcOrd="0" destOrd="0" parTransId="{DFED1E70-CC6A-B04F-A530-09801EFD1EDC}" sibTransId="{59B9568B-FD36-854E-8866-559D3CB6B1B4}"/>
    <dgm:cxn modelId="{2615D92B-21EC-5948-A622-EA210A0FAB8C}" type="presOf" srcId="{78E08D2C-8C11-E44F-AEAB-DFD80FF41211}" destId="{E682ACF8-CBE2-2C4D-9030-2F5ADFECCB80}" srcOrd="0" destOrd="0" presId="urn:microsoft.com/office/officeart/2005/8/layout/radial6"/>
    <dgm:cxn modelId="{50F6213C-5D9A-D147-9222-44134559C576}" srcId="{78E08D2C-8C11-E44F-AEAB-DFD80FF41211}" destId="{010F06A8-B67B-B646-8843-757133C369F2}" srcOrd="1" destOrd="0" parTransId="{A590FCD1-4EA6-6043-9AA6-B486619337DF}" sibTransId="{87D488AE-A5DB-354D-B2EE-81E2322E3A26}"/>
    <dgm:cxn modelId="{71A180FD-B5A1-124B-8ACB-45D98C58702D}" type="presOf" srcId="{1E117901-3C52-E045-A91A-584C4709A11D}" destId="{E9046981-F978-A743-AC31-BE57940D145C}" srcOrd="0" destOrd="0" presId="urn:microsoft.com/office/officeart/2005/8/layout/radial6"/>
    <dgm:cxn modelId="{AC1C3D86-E807-2C40-84F7-BB356283CFE6}" type="presOf" srcId="{C65C68A8-2A37-934D-853A-2EFF3B77DDFF}" destId="{583AB4DD-1542-A44E-AC05-EDD958DF57E9}" srcOrd="0" destOrd="0" presId="urn:microsoft.com/office/officeart/2005/8/layout/radial6"/>
    <dgm:cxn modelId="{D8CCA3A1-1A48-C849-957D-721FC0CD64F2}" type="presOf" srcId="{1B1655E2-0482-EB46-9107-5A3C08A95DF7}" destId="{07F202FC-F0F2-6947-8FBB-8D571B47CB42}" srcOrd="0" destOrd="0" presId="urn:microsoft.com/office/officeart/2005/8/layout/radial6"/>
    <dgm:cxn modelId="{F34D58CB-1431-1C45-82DB-1D914F8A40DD}" type="presParOf" srcId="{07F202FC-F0F2-6947-8FBB-8D571B47CB42}" destId="{E682ACF8-CBE2-2C4D-9030-2F5ADFECCB80}" srcOrd="0" destOrd="0" presId="urn:microsoft.com/office/officeart/2005/8/layout/radial6"/>
    <dgm:cxn modelId="{93758202-CEFD-0D48-8A56-BD151077AB56}" type="presParOf" srcId="{07F202FC-F0F2-6947-8FBB-8D571B47CB42}" destId="{0310EBD5-632F-DA49-969B-A9AB5C2B540F}" srcOrd="1" destOrd="0" presId="urn:microsoft.com/office/officeart/2005/8/layout/radial6"/>
    <dgm:cxn modelId="{D7C629EC-4AFB-594A-97B1-B403A636A363}" type="presParOf" srcId="{07F202FC-F0F2-6947-8FBB-8D571B47CB42}" destId="{733AF32E-A106-4B4B-8681-AD041935EE93}" srcOrd="2" destOrd="0" presId="urn:microsoft.com/office/officeart/2005/8/layout/radial6"/>
    <dgm:cxn modelId="{81B45904-CC15-1540-9F02-A38A2E3240D8}" type="presParOf" srcId="{07F202FC-F0F2-6947-8FBB-8D571B47CB42}" destId="{583AB4DD-1542-A44E-AC05-EDD958DF57E9}" srcOrd="3" destOrd="0" presId="urn:microsoft.com/office/officeart/2005/8/layout/radial6"/>
    <dgm:cxn modelId="{AD0D6C9F-1875-3E4D-AD3D-AF53F80D572A}" type="presParOf" srcId="{07F202FC-F0F2-6947-8FBB-8D571B47CB42}" destId="{1B7A7EA7-9FBD-0044-9A22-F98FC3D93467}" srcOrd="4" destOrd="0" presId="urn:microsoft.com/office/officeart/2005/8/layout/radial6"/>
    <dgm:cxn modelId="{24C5FE27-838A-2D4D-A6B9-2CFEFC8C5D02}" type="presParOf" srcId="{07F202FC-F0F2-6947-8FBB-8D571B47CB42}" destId="{77C6A031-27F3-F84F-B68B-09F81C2B697A}" srcOrd="5" destOrd="0" presId="urn:microsoft.com/office/officeart/2005/8/layout/radial6"/>
    <dgm:cxn modelId="{4F8BD3B7-FDF3-4247-9093-AD51BA061449}" type="presParOf" srcId="{07F202FC-F0F2-6947-8FBB-8D571B47CB42}" destId="{40EEF68C-2FD2-C04C-B95D-6DC75E299AEF}" srcOrd="6" destOrd="0" presId="urn:microsoft.com/office/officeart/2005/8/layout/radial6"/>
    <dgm:cxn modelId="{5F235CCB-91BB-6D4C-8E05-69C3594A6981}" type="presParOf" srcId="{07F202FC-F0F2-6947-8FBB-8D571B47CB42}" destId="{104A15AB-0BED-934C-8212-9D9730F34E79}" srcOrd="7" destOrd="0" presId="urn:microsoft.com/office/officeart/2005/8/layout/radial6"/>
    <dgm:cxn modelId="{0F3E5EEA-77B8-424B-AA79-21FE9ABABA89}" type="presParOf" srcId="{07F202FC-F0F2-6947-8FBB-8D571B47CB42}" destId="{735A5B15-B894-2A48-8B37-CBA95A373517}" srcOrd="8" destOrd="0" presId="urn:microsoft.com/office/officeart/2005/8/layout/radial6"/>
    <dgm:cxn modelId="{621CA8C7-D5E0-9148-AC49-8D6DA3161491}" type="presParOf" srcId="{07F202FC-F0F2-6947-8FBB-8D571B47CB42}" destId="{E9046981-F978-A743-AC31-BE57940D145C}" srcOrd="9" destOrd="0" presId="urn:microsoft.com/office/officeart/2005/8/layout/radial6"/>
    <dgm:cxn modelId="{4E12B483-6062-F445-A768-F3A688C5EDBD}" type="presParOf" srcId="{07F202FC-F0F2-6947-8FBB-8D571B47CB42}" destId="{C014656B-E3A1-D642-BDA3-95D16CE6C967}" srcOrd="10" destOrd="0" presId="urn:microsoft.com/office/officeart/2005/8/layout/radial6"/>
    <dgm:cxn modelId="{F910B47B-0821-0440-B99B-0B97194C6182}" type="presParOf" srcId="{07F202FC-F0F2-6947-8FBB-8D571B47CB42}" destId="{A5A81AF3-7E7F-9046-9ED9-58F92F5C976F}" srcOrd="11" destOrd="0" presId="urn:microsoft.com/office/officeart/2005/8/layout/radial6"/>
    <dgm:cxn modelId="{A40C7F4F-2ACE-C447-9848-19E576CF3E10}" type="presParOf" srcId="{07F202FC-F0F2-6947-8FBB-8D571B47CB42}" destId="{63453A8C-1021-1141-924C-2A990AFCFA7C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B1655E2-0482-EB46-9107-5A3C08A95DF7}" type="doc">
      <dgm:prSet loTypeId="urn:microsoft.com/office/officeart/2005/8/layout/radial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78E08D2C-8C11-E44F-AEAB-DFD80FF41211}">
      <dgm:prSet phldrT="[Texto]" custT="1"/>
      <dgm:spPr>
        <a:solidFill>
          <a:schemeClr val="bg2"/>
        </a:solidFill>
        <a:ln>
          <a:noFill/>
        </a:ln>
      </dgm:spPr>
      <dgm:t>
        <a:bodyPr lIns="0" tIns="0" rIns="0" bIns="0" anchor="ctr" anchorCtr="0"/>
        <a:lstStyle/>
        <a:p>
          <a:pPr>
            <a:lnSpc>
              <a:spcPct val="100000"/>
            </a:lnSpc>
          </a:pPr>
          <a:r>
            <a:rPr lang="es-ES" sz="2400" b="1" spc="-150" dirty="0">
              <a:latin typeface="Calibri" panose="020F0502020204030204" pitchFamily="34" charset="0"/>
              <a:cs typeface="Calibri" panose="020F0502020204030204" pitchFamily="34" charset="0"/>
            </a:rPr>
            <a:t>PORTABILIDAD</a:t>
          </a:r>
        </a:p>
      </dgm:t>
    </dgm:pt>
    <dgm:pt modelId="{DFED1E70-CC6A-B04F-A530-09801EFD1EDC}" type="parTrans" cxnId="{7F8DFAA0-2A74-254D-9DA6-AD60D71D38B9}">
      <dgm:prSet/>
      <dgm:spPr/>
      <dgm:t>
        <a:bodyPr/>
        <a:lstStyle/>
        <a:p>
          <a:endParaRPr lang="es-E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9B9568B-FD36-854E-8866-559D3CB6B1B4}" type="sibTrans" cxnId="{7F8DFAA0-2A74-254D-9DA6-AD60D71D38B9}">
      <dgm:prSet/>
      <dgm:spPr/>
      <dgm:t>
        <a:bodyPr/>
        <a:lstStyle/>
        <a:p>
          <a:endParaRPr lang="es-E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F7F52FF-21E4-074E-91C3-EE8A08148FFF}">
      <dgm:prSet phldrT="[Texto]" custT="1"/>
      <dgm:spPr>
        <a:solidFill>
          <a:schemeClr val="bg2"/>
        </a:solidFill>
      </dgm:spPr>
      <dgm:t>
        <a:bodyPr/>
        <a:lstStyle/>
        <a:p>
          <a:r>
            <a:rPr lang="es-CL" sz="1800" b="0" i="0" spc="0" dirty="0">
              <a:latin typeface="Calibri" panose="020F0502020204030204" pitchFamily="34" charset="0"/>
              <a:cs typeface="Calibri" panose="020F0502020204030204" pitchFamily="34" charset="0"/>
            </a:rPr>
            <a:t>Capacidad de Instalación</a:t>
          </a:r>
          <a:endParaRPr lang="es-ES" sz="1800" b="0" spc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BE4FC4B-EDC7-204E-AC00-E2CC61DE6BCF}" type="parTrans" cxnId="{2673D0B6-9D96-0443-8C4E-33B25B2229C4}">
      <dgm:prSet/>
      <dgm:spPr/>
      <dgm:t>
        <a:bodyPr/>
        <a:lstStyle/>
        <a:p>
          <a:endParaRPr lang="es-E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E117901-3C52-E045-A91A-584C4709A11D}" type="sibTrans" cxnId="{2673D0B6-9D96-0443-8C4E-33B25B2229C4}">
      <dgm:prSet/>
      <dgm:spPr>
        <a:solidFill>
          <a:schemeClr val="bg2">
            <a:lumMod val="40000"/>
            <a:lumOff val="60000"/>
          </a:schemeClr>
        </a:solidFill>
      </dgm:spPr>
      <dgm:t>
        <a:bodyPr/>
        <a:lstStyle/>
        <a:p>
          <a:endParaRPr lang="es-E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263FE07-5630-7A4A-B439-1A3A9E83710C}">
      <dgm:prSet phldrT="[Texto]" custT="1"/>
      <dgm:spPr>
        <a:solidFill>
          <a:schemeClr val="bg2"/>
        </a:solidFill>
      </dgm:spPr>
      <dgm:t>
        <a:bodyPr/>
        <a:lstStyle/>
        <a:p>
          <a:r>
            <a:rPr lang="es-CL" sz="1800" b="0" i="0" spc="0">
              <a:latin typeface="Calibri" panose="020F0502020204030204" pitchFamily="34" charset="0"/>
              <a:cs typeface="Calibri" panose="020F0502020204030204" pitchFamily="34" charset="0"/>
            </a:rPr>
            <a:t>Capacidad de Reemplazamiento</a:t>
          </a:r>
          <a:endParaRPr lang="es-CL" sz="1800" b="0" i="0" spc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C1BE97C-D77B-F541-A7D8-115BF584B5C5}" type="parTrans" cxnId="{EA776E20-F7CF-594A-BA8B-136FFAF0A25E}">
      <dgm:prSet/>
      <dgm:spPr/>
      <dgm:t>
        <a:bodyPr/>
        <a:lstStyle/>
        <a:p>
          <a:endParaRPr lang="es-E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2863F04-3485-CF4D-B87C-1BF993A0F892}" type="sibTrans" cxnId="{EA776E20-F7CF-594A-BA8B-136FFAF0A25E}">
      <dgm:prSet/>
      <dgm:spPr>
        <a:solidFill>
          <a:schemeClr val="bg2">
            <a:lumMod val="40000"/>
            <a:lumOff val="60000"/>
          </a:schemeClr>
        </a:solidFill>
      </dgm:spPr>
      <dgm:t>
        <a:bodyPr/>
        <a:lstStyle/>
        <a:p>
          <a:endParaRPr lang="es-E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7F202FC-F0F2-6947-8FBB-8D571B47CB42}" type="pres">
      <dgm:prSet presAssocID="{1B1655E2-0482-EB46-9107-5A3C08A95DF7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E682ACF8-CBE2-2C4D-9030-2F5ADFECCB80}" type="pres">
      <dgm:prSet presAssocID="{78E08D2C-8C11-E44F-AEAB-DFD80FF41211}" presName="centerShape" presStyleLbl="node0" presStyleIdx="0" presStyleCnt="1" custScaleX="174119" custScaleY="160581" custLinFactNeighborX="-234" custLinFactNeighborY="-534"/>
      <dgm:spPr/>
      <dgm:t>
        <a:bodyPr/>
        <a:lstStyle/>
        <a:p>
          <a:endParaRPr lang="es-CL"/>
        </a:p>
      </dgm:t>
    </dgm:pt>
    <dgm:pt modelId="{104A15AB-0BED-934C-8212-9D9730F34E79}" type="pres">
      <dgm:prSet presAssocID="{DF7F52FF-21E4-074E-91C3-EE8A08148FFF}" presName="node" presStyleLbl="node1" presStyleIdx="0" presStyleCnt="2" custScaleX="288790" custScaleY="98015" custRadScaleRad="156566" custRadScaleInc="-151558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735A5B15-B894-2A48-8B37-CBA95A373517}" type="pres">
      <dgm:prSet presAssocID="{DF7F52FF-21E4-074E-91C3-EE8A08148FFF}" presName="dummy" presStyleCnt="0"/>
      <dgm:spPr/>
    </dgm:pt>
    <dgm:pt modelId="{E9046981-F978-A743-AC31-BE57940D145C}" type="pres">
      <dgm:prSet presAssocID="{1E117901-3C52-E045-A91A-584C4709A11D}" presName="sibTrans" presStyleLbl="sibTrans2D1" presStyleIdx="0" presStyleCnt="2" custScaleY="66074"/>
      <dgm:spPr/>
      <dgm:t>
        <a:bodyPr/>
        <a:lstStyle/>
        <a:p>
          <a:endParaRPr lang="es-CL"/>
        </a:p>
      </dgm:t>
    </dgm:pt>
    <dgm:pt modelId="{C014656B-E3A1-D642-BDA3-95D16CE6C967}" type="pres">
      <dgm:prSet presAssocID="{3263FE07-5630-7A4A-B439-1A3A9E83710C}" presName="node" presStyleLbl="node1" presStyleIdx="1" presStyleCnt="2" custScaleX="262400" custScaleY="98015" custRadScaleRad="152551" custRadScaleInc="-148337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A5A81AF3-7E7F-9046-9ED9-58F92F5C976F}" type="pres">
      <dgm:prSet presAssocID="{3263FE07-5630-7A4A-B439-1A3A9E83710C}" presName="dummy" presStyleCnt="0"/>
      <dgm:spPr/>
    </dgm:pt>
    <dgm:pt modelId="{63453A8C-1021-1141-924C-2A990AFCFA7C}" type="pres">
      <dgm:prSet presAssocID="{52863F04-3485-CF4D-B87C-1BF993A0F892}" presName="sibTrans" presStyleLbl="sibTrans2D1" presStyleIdx="1" presStyleCnt="2" custScaleY="60440"/>
      <dgm:spPr/>
      <dgm:t>
        <a:bodyPr/>
        <a:lstStyle/>
        <a:p>
          <a:endParaRPr lang="es-CL"/>
        </a:p>
      </dgm:t>
    </dgm:pt>
  </dgm:ptLst>
  <dgm:cxnLst>
    <dgm:cxn modelId="{EA776E20-F7CF-594A-BA8B-136FFAF0A25E}" srcId="{78E08D2C-8C11-E44F-AEAB-DFD80FF41211}" destId="{3263FE07-5630-7A4A-B439-1A3A9E83710C}" srcOrd="1" destOrd="0" parTransId="{BC1BE97C-D77B-F541-A7D8-115BF584B5C5}" sibTransId="{52863F04-3485-CF4D-B87C-1BF993A0F892}"/>
    <dgm:cxn modelId="{C3AD53C5-24F7-104D-AE42-9BC7BCDB3E66}" type="presOf" srcId="{52863F04-3485-CF4D-B87C-1BF993A0F892}" destId="{63453A8C-1021-1141-924C-2A990AFCFA7C}" srcOrd="0" destOrd="0" presId="urn:microsoft.com/office/officeart/2005/8/layout/radial6"/>
    <dgm:cxn modelId="{6A385BA1-DD71-2B4E-9981-F92BBE81E05E}" type="presOf" srcId="{DF7F52FF-21E4-074E-91C3-EE8A08148FFF}" destId="{104A15AB-0BED-934C-8212-9D9730F34E79}" srcOrd="0" destOrd="0" presId="urn:microsoft.com/office/officeart/2005/8/layout/radial6"/>
    <dgm:cxn modelId="{D8CCA3A1-1A48-C849-957D-721FC0CD64F2}" type="presOf" srcId="{1B1655E2-0482-EB46-9107-5A3C08A95DF7}" destId="{07F202FC-F0F2-6947-8FBB-8D571B47CB42}" srcOrd="0" destOrd="0" presId="urn:microsoft.com/office/officeart/2005/8/layout/radial6"/>
    <dgm:cxn modelId="{71A180FD-B5A1-124B-8ACB-45D98C58702D}" type="presOf" srcId="{1E117901-3C52-E045-A91A-584C4709A11D}" destId="{E9046981-F978-A743-AC31-BE57940D145C}" srcOrd="0" destOrd="0" presId="urn:microsoft.com/office/officeart/2005/8/layout/radial6"/>
    <dgm:cxn modelId="{2615D92B-21EC-5948-A622-EA210A0FAB8C}" type="presOf" srcId="{78E08D2C-8C11-E44F-AEAB-DFD80FF41211}" destId="{E682ACF8-CBE2-2C4D-9030-2F5ADFECCB80}" srcOrd="0" destOrd="0" presId="urn:microsoft.com/office/officeart/2005/8/layout/radial6"/>
    <dgm:cxn modelId="{7F8DFAA0-2A74-254D-9DA6-AD60D71D38B9}" srcId="{1B1655E2-0482-EB46-9107-5A3C08A95DF7}" destId="{78E08D2C-8C11-E44F-AEAB-DFD80FF41211}" srcOrd="0" destOrd="0" parTransId="{DFED1E70-CC6A-B04F-A530-09801EFD1EDC}" sibTransId="{59B9568B-FD36-854E-8866-559D3CB6B1B4}"/>
    <dgm:cxn modelId="{2673D0B6-9D96-0443-8C4E-33B25B2229C4}" srcId="{78E08D2C-8C11-E44F-AEAB-DFD80FF41211}" destId="{DF7F52FF-21E4-074E-91C3-EE8A08148FFF}" srcOrd="0" destOrd="0" parTransId="{7BE4FC4B-EDC7-204E-AC00-E2CC61DE6BCF}" sibTransId="{1E117901-3C52-E045-A91A-584C4709A11D}"/>
    <dgm:cxn modelId="{FF9AE5FC-7E3A-7A4B-B038-48D5EC74E93E}" type="presOf" srcId="{3263FE07-5630-7A4A-B439-1A3A9E83710C}" destId="{C014656B-E3A1-D642-BDA3-95D16CE6C967}" srcOrd="0" destOrd="0" presId="urn:microsoft.com/office/officeart/2005/8/layout/radial6"/>
    <dgm:cxn modelId="{F34D58CB-1431-1C45-82DB-1D914F8A40DD}" type="presParOf" srcId="{07F202FC-F0F2-6947-8FBB-8D571B47CB42}" destId="{E682ACF8-CBE2-2C4D-9030-2F5ADFECCB80}" srcOrd="0" destOrd="0" presId="urn:microsoft.com/office/officeart/2005/8/layout/radial6"/>
    <dgm:cxn modelId="{5F235CCB-91BB-6D4C-8E05-69C3594A6981}" type="presParOf" srcId="{07F202FC-F0F2-6947-8FBB-8D571B47CB42}" destId="{104A15AB-0BED-934C-8212-9D9730F34E79}" srcOrd="1" destOrd="0" presId="urn:microsoft.com/office/officeart/2005/8/layout/radial6"/>
    <dgm:cxn modelId="{0F3E5EEA-77B8-424B-AA79-21FE9ABABA89}" type="presParOf" srcId="{07F202FC-F0F2-6947-8FBB-8D571B47CB42}" destId="{735A5B15-B894-2A48-8B37-CBA95A373517}" srcOrd="2" destOrd="0" presId="urn:microsoft.com/office/officeart/2005/8/layout/radial6"/>
    <dgm:cxn modelId="{621CA8C7-D5E0-9148-AC49-8D6DA3161491}" type="presParOf" srcId="{07F202FC-F0F2-6947-8FBB-8D571B47CB42}" destId="{E9046981-F978-A743-AC31-BE57940D145C}" srcOrd="3" destOrd="0" presId="urn:microsoft.com/office/officeart/2005/8/layout/radial6"/>
    <dgm:cxn modelId="{4E12B483-6062-F445-A768-F3A688C5EDBD}" type="presParOf" srcId="{07F202FC-F0F2-6947-8FBB-8D571B47CB42}" destId="{C014656B-E3A1-D642-BDA3-95D16CE6C967}" srcOrd="4" destOrd="0" presId="urn:microsoft.com/office/officeart/2005/8/layout/radial6"/>
    <dgm:cxn modelId="{F910B47B-0821-0440-B99B-0B97194C6182}" type="presParOf" srcId="{07F202FC-F0F2-6947-8FBB-8D571B47CB42}" destId="{A5A81AF3-7E7F-9046-9ED9-58F92F5C976F}" srcOrd="5" destOrd="0" presId="urn:microsoft.com/office/officeart/2005/8/layout/radial6"/>
    <dgm:cxn modelId="{A40C7F4F-2ACE-C447-9848-19E576CF3E10}" type="presParOf" srcId="{07F202FC-F0F2-6947-8FBB-8D571B47CB42}" destId="{63453A8C-1021-1141-924C-2A990AFCFA7C}" srcOrd="6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D0F4D02-ED33-D249-8CF0-ACD8B0716C28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BD5FDB26-1BA5-8C41-B96E-214CB8FBF822}">
      <dgm:prSet phldrT="[Texto]" custT="1"/>
      <dgm:spPr>
        <a:solidFill>
          <a:schemeClr val="accent4"/>
        </a:solidFill>
      </dgm:spPr>
      <dgm:t>
        <a:bodyPr/>
        <a:lstStyle/>
        <a:p>
          <a:r>
            <a:rPr lang="es-ES" sz="2400" dirty="0"/>
            <a:t>Calidad de Uso</a:t>
          </a:r>
        </a:p>
      </dgm:t>
    </dgm:pt>
    <dgm:pt modelId="{6DF6C4DB-8B46-EF4C-8F3A-266E85CFB783}" type="parTrans" cxnId="{BF314BE5-664B-0B4E-B538-7692D4B5AC12}">
      <dgm:prSet/>
      <dgm:spPr/>
      <dgm:t>
        <a:bodyPr/>
        <a:lstStyle/>
        <a:p>
          <a:endParaRPr lang="es-ES"/>
        </a:p>
      </dgm:t>
    </dgm:pt>
    <dgm:pt modelId="{E0360D02-5D44-C240-8957-37EB938B2CCA}" type="sibTrans" cxnId="{BF314BE5-664B-0B4E-B538-7692D4B5AC12}">
      <dgm:prSet/>
      <dgm:spPr/>
      <dgm:t>
        <a:bodyPr/>
        <a:lstStyle/>
        <a:p>
          <a:endParaRPr lang="es-ES"/>
        </a:p>
      </dgm:t>
    </dgm:pt>
    <dgm:pt modelId="{2CA2DF9F-D792-A342-B0DA-EEB0E7CF41F0}">
      <dgm:prSet phldrT="[Texto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s-ES" sz="2400" dirty="0">
              <a:latin typeface="Calibri" panose="020F0502020204030204" pitchFamily="34" charset="0"/>
              <a:cs typeface="Calibri" panose="020F0502020204030204" pitchFamily="34" charset="0"/>
            </a:rPr>
            <a:t>Productividad</a:t>
          </a:r>
        </a:p>
      </dgm:t>
    </dgm:pt>
    <dgm:pt modelId="{F391786F-F889-3048-B01D-1E321BF428C5}" type="parTrans" cxnId="{BD26C251-B596-BA43-9EEA-A7449509092E}">
      <dgm:prSet/>
      <dgm:spPr>
        <a:solidFill>
          <a:schemeClr val="accent4">
            <a:lumMod val="40000"/>
            <a:lumOff val="60000"/>
          </a:schemeClr>
        </a:solidFill>
        <a:ln>
          <a:solidFill>
            <a:schemeClr val="accent4"/>
          </a:solidFill>
        </a:ln>
      </dgm:spPr>
      <dgm:t>
        <a:bodyPr/>
        <a:lstStyle/>
        <a:p>
          <a:endParaRPr lang="es-ES"/>
        </a:p>
      </dgm:t>
    </dgm:pt>
    <dgm:pt modelId="{B113DD27-C26E-9A42-96DC-EE216CC55DE6}" type="sibTrans" cxnId="{BD26C251-B596-BA43-9EEA-A7449509092E}">
      <dgm:prSet/>
      <dgm:spPr/>
      <dgm:t>
        <a:bodyPr/>
        <a:lstStyle/>
        <a:p>
          <a:endParaRPr lang="es-ES"/>
        </a:p>
      </dgm:t>
    </dgm:pt>
    <dgm:pt modelId="{121E4F2E-B000-B74E-9E2E-F343D776A1F7}">
      <dgm:prSet phldrT="[Texto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s-ES" sz="2400" dirty="0">
              <a:latin typeface="Calibri" panose="020F0502020204030204" pitchFamily="34" charset="0"/>
              <a:cs typeface="Calibri" panose="020F0502020204030204" pitchFamily="34" charset="0"/>
            </a:rPr>
            <a:t>Seguridad</a:t>
          </a:r>
        </a:p>
      </dgm:t>
    </dgm:pt>
    <dgm:pt modelId="{D08DAE09-7271-2F40-A1A2-0CCB4A11B3D6}" type="parTrans" cxnId="{A12CD0E7-525B-7641-B094-2676BB5DB849}">
      <dgm:prSet/>
      <dgm:spPr>
        <a:solidFill>
          <a:schemeClr val="accent4">
            <a:lumMod val="40000"/>
            <a:lumOff val="60000"/>
          </a:schemeClr>
        </a:solidFill>
        <a:ln>
          <a:solidFill>
            <a:schemeClr val="accent4"/>
          </a:solidFill>
        </a:ln>
      </dgm:spPr>
      <dgm:t>
        <a:bodyPr/>
        <a:lstStyle/>
        <a:p>
          <a:endParaRPr lang="es-ES"/>
        </a:p>
      </dgm:t>
    </dgm:pt>
    <dgm:pt modelId="{D9A230D5-5815-7944-9E59-F42D7F04703B}" type="sibTrans" cxnId="{A12CD0E7-525B-7641-B094-2676BB5DB849}">
      <dgm:prSet/>
      <dgm:spPr/>
      <dgm:t>
        <a:bodyPr/>
        <a:lstStyle/>
        <a:p>
          <a:endParaRPr lang="es-ES"/>
        </a:p>
      </dgm:t>
    </dgm:pt>
    <dgm:pt modelId="{16D227A8-5CA5-0B4D-965B-71A12BF9E197}">
      <dgm:prSet phldrT="[Texto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s-ES" sz="2400" dirty="0">
              <a:latin typeface="Calibri" panose="020F0502020204030204" pitchFamily="34" charset="0"/>
              <a:cs typeface="Calibri" panose="020F0502020204030204" pitchFamily="34" charset="0"/>
            </a:rPr>
            <a:t>Satisfacción</a:t>
          </a:r>
        </a:p>
      </dgm:t>
    </dgm:pt>
    <dgm:pt modelId="{06B279EA-117F-5642-B011-35E7A1BB7330}" type="parTrans" cxnId="{828FFB44-B6E3-9547-93E5-BE244D170C26}">
      <dgm:prSet/>
      <dgm:spPr>
        <a:solidFill>
          <a:schemeClr val="accent4">
            <a:lumMod val="40000"/>
            <a:lumOff val="60000"/>
          </a:schemeClr>
        </a:solidFill>
        <a:ln>
          <a:solidFill>
            <a:schemeClr val="accent4"/>
          </a:solidFill>
        </a:ln>
      </dgm:spPr>
      <dgm:t>
        <a:bodyPr/>
        <a:lstStyle/>
        <a:p>
          <a:endParaRPr lang="es-ES"/>
        </a:p>
      </dgm:t>
    </dgm:pt>
    <dgm:pt modelId="{FD53FBFB-A053-8346-9841-89DFDC1A283C}" type="sibTrans" cxnId="{828FFB44-B6E3-9547-93E5-BE244D170C26}">
      <dgm:prSet/>
      <dgm:spPr/>
      <dgm:t>
        <a:bodyPr/>
        <a:lstStyle/>
        <a:p>
          <a:endParaRPr lang="es-ES"/>
        </a:p>
      </dgm:t>
    </dgm:pt>
    <dgm:pt modelId="{66AD30D9-E86A-DA47-89DA-5F4CC06B5894}">
      <dgm:prSet phldrT="[Texto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s-ES" sz="2400" dirty="0">
              <a:latin typeface="Calibri" panose="020F0502020204030204" pitchFamily="34" charset="0"/>
              <a:cs typeface="Calibri" panose="020F0502020204030204" pitchFamily="34" charset="0"/>
            </a:rPr>
            <a:t>Eficacia</a:t>
          </a:r>
        </a:p>
      </dgm:t>
    </dgm:pt>
    <dgm:pt modelId="{63024CEC-DE19-404A-A6F2-55131C754C55}" type="parTrans" cxnId="{CFE1B2B7-2705-B94F-88EB-FA670D303CAB}">
      <dgm:prSet/>
      <dgm:spPr>
        <a:solidFill>
          <a:schemeClr val="accent4">
            <a:lumMod val="40000"/>
            <a:lumOff val="60000"/>
          </a:schemeClr>
        </a:solidFill>
        <a:ln>
          <a:solidFill>
            <a:schemeClr val="accent4"/>
          </a:solidFill>
        </a:ln>
      </dgm:spPr>
      <dgm:t>
        <a:bodyPr/>
        <a:lstStyle/>
        <a:p>
          <a:endParaRPr lang="es-ES"/>
        </a:p>
      </dgm:t>
    </dgm:pt>
    <dgm:pt modelId="{49BF5678-C58F-484D-BD66-8E77089D0817}" type="sibTrans" cxnId="{CFE1B2B7-2705-B94F-88EB-FA670D303CAB}">
      <dgm:prSet/>
      <dgm:spPr/>
      <dgm:t>
        <a:bodyPr/>
        <a:lstStyle/>
        <a:p>
          <a:endParaRPr lang="es-ES"/>
        </a:p>
      </dgm:t>
    </dgm:pt>
    <dgm:pt modelId="{77885CE1-FFF5-8F42-B939-42730C08972E}" type="pres">
      <dgm:prSet presAssocID="{8D0F4D02-ED33-D249-8CF0-ACD8B0716C2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CL"/>
        </a:p>
      </dgm:t>
    </dgm:pt>
    <dgm:pt modelId="{1F160CF5-DDCE-E746-8127-BCF71F48672D}" type="pres">
      <dgm:prSet presAssocID="{BD5FDB26-1BA5-8C41-B96E-214CB8FBF822}" presName="hierRoot1" presStyleCnt="0">
        <dgm:presLayoutVars>
          <dgm:hierBranch val="init"/>
        </dgm:presLayoutVars>
      </dgm:prSet>
      <dgm:spPr/>
    </dgm:pt>
    <dgm:pt modelId="{1C023E64-3FDE-D34F-8DE1-DD0979309C8A}" type="pres">
      <dgm:prSet presAssocID="{BD5FDB26-1BA5-8C41-B96E-214CB8FBF822}" presName="rootComposite1" presStyleCnt="0"/>
      <dgm:spPr/>
    </dgm:pt>
    <dgm:pt modelId="{3BE8BB82-A393-D44C-9656-EF2BC0D94190}" type="pres">
      <dgm:prSet presAssocID="{BD5FDB26-1BA5-8C41-B96E-214CB8FBF822}" presName="rootText1" presStyleLbl="node0" presStyleIdx="0" presStyleCnt="1" custScaleX="129898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3C791508-3E20-624A-993C-D6D4CEC448C2}" type="pres">
      <dgm:prSet presAssocID="{BD5FDB26-1BA5-8C41-B96E-214CB8FBF822}" presName="rootConnector1" presStyleLbl="node1" presStyleIdx="0" presStyleCnt="0"/>
      <dgm:spPr/>
      <dgm:t>
        <a:bodyPr/>
        <a:lstStyle/>
        <a:p>
          <a:endParaRPr lang="es-CL"/>
        </a:p>
      </dgm:t>
    </dgm:pt>
    <dgm:pt modelId="{1BC19A0D-4306-5A46-860F-BEE4ED5BF360}" type="pres">
      <dgm:prSet presAssocID="{BD5FDB26-1BA5-8C41-B96E-214CB8FBF822}" presName="hierChild2" presStyleCnt="0"/>
      <dgm:spPr/>
    </dgm:pt>
    <dgm:pt modelId="{4184159C-4A57-D943-8611-804FDE3D5D00}" type="pres">
      <dgm:prSet presAssocID="{F391786F-F889-3048-B01D-1E321BF428C5}" presName="Name64" presStyleLbl="parChTrans1D2" presStyleIdx="0" presStyleCnt="4"/>
      <dgm:spPr/>
      <dgm:t>
        <a:bodyPr/>
        <a:lstStyle/>
        <a:p>
          <a:endParaRPr lang="es-CL"/>
        </a:p>
      </dgm:t>
    </dgm:pt>
    <dgm:pt modelId="{FC708AA6-626B-9544-8B47-36C173CD667E}" type="pres">
      <dgm:prSet presAssocID="{2CA2DF9F-D792-A342-B0DA-EEB0E7CF41F0}" presName="hierRoot2" presStyleCnt="0">
        <dgm:presLayoutVars>
          <dgm:hierBranch val="init"/>
        </dgm:presLayoutVars>
      </dgm:prSet>
      <dgm:spPr/>
    </dgm:pt>
    <dgm:pt modelId="{2AF4CCC9-EC93-674A-9749-F625C7B26E96}" type="pres">
      <dgm:prSet presAssocID="{2CA2DF9F-D792-A342-B0DA-EEB0E7CF41F0}" presName="rootComposite" presStyleCnt="0"/>
      <dgm:spPr/>
    </dgm:pt>
    <dgm:pt modelId="{6E375577-013E-4645-9678-ECF8669E4569}" type="pres">
      <dgm:prSet presAssocID="{2CA2DF9F-D792-A342-B0DA-EEB0E7CF41F0}" presName="rootText" presStyleLbl="node2" presStyleIdx="0" presStyleCnt="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0D1D4505-4815-224A-8D7A-72249EE90FE1}" type="pres">
      <dgm:prSet presAssocID="{2CA2DF9F-D792-A342-B0DA-EEB0E7CF41F0}" presName="rootConnector" presStyleLbl="node2" presStyleIdx="0" presStyleCnt="4"/>
      <dgm:spPr/>
      <dgm:t>
        <a:bodyPr/>
        <a:lstStyle/>
        <a:p>
          <a:endParaRPr lang="es-CL"/>
        </a:p>
      </dgm:t>
    </dgm:pt>
    <dgm:pt modelId="{5B1D62BD-5DDC-104D-A108-EF1A20147933}" type="pres">
      <dgm:prSet presAssocID="{2CA2DF9F-D792-A342-B0DA-EEB0E7CF41F0}" presName="hierChild4" presStyleCnt="0"/>
      <dgm:spPr/>
    </dgm:pt>
    <dgm:pt modelId="{D5799B35-701F-CB4A-AEC6-65CE5037EDB5}" type="pres">
      <dgm:prSet presAssocID="{2CA2DF9F-D792-A342-B0DA-EEB0E7CF41F0}" presName="hierChild5" presStyleCnt="0"/>
      <dgm:spPr/>
    </dgm:pt>
    <dgm:pt modelId="{7A6722FA-44F4-2942-AEA6-FD7906DC2649}" type="pres">
      <dgm:prSet presAssocID="{D08DAE09-7271-2F40-A1A2-0CCB4A11B3D6}" presName="Name64" presStyleLbl="parChTrans1D2" presStyleIdx="1" presStyleCnt="4"/>
      <dgm:spPr/>
      <dgm:t>
        <a:bodyPr/>
        <a:lstStyle/>
        <a:p>
          <a:endParaRPr lang="es-CL"/>
        </a:p>
      </dgm:t>
    </dgm:pt>
    <dgm:pt modelId="{7FF0B1A9-F931-5347-8FF6-DE9907B0CAAB}" type="pres">
      <dgm:prSet presAssocID="{121E4F2E-B000-B74E-9E2E-F343D776A1F7}" presName="hierRoot2" presStyleCnt="0">
        <dgm:presLayoutVars>
          <dgm:hierBranch val="init"/>
        </dgm:presLayoutVars>
      </dgm:prSet>
      <dgm:spPr/>
    </dgm:pt>
    <dgm:pt modelId="{E4BD70B8-59E6-A34E-98B6-A5A80C79FF2F}" type="pres">
      <dgm:prSet presAssocID="{121E4F2E-B000-B74E-9E2E-F343D776A1F7}" presName="rootComposite" presStyleCnt="0"/>
      <dgm:spPr/>
    </dgm:pt>
    <dgm:pt modelId="{BEFDE683-61EB-8843-860C-243CFC9E396B}" type="pres">
      <dgm:prSet presAssocID="{121E4F2E-B000-B74E-9E2E-F343D776A1F7}" presName="rootText" presStyleLbl="node2" presStyleIdx="1" presStyleCnt="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96E366F4-90B2-EB4B-8DF3-30A0C68235A7}" type="pres">
      <dgm:prSet presAssocID="{121E4F2E-B000-B74E-9E2E-F343D776A1F7}" presName="rootConnector" presStyleLbl="node2" presStyleIdx="1" presStyleCnt="4"/>
      <dgm:spPr/>
      <dgm:t>
        <a:bodyPr/>
        <a:lstStyle/>
        <a:p>
          <a:endParaRPr lang="es-CL"/>
        </a:p>
      </dgm:t>
    </dgm:pt>
    <dgm:pt modelId="{BC133E23-D4DD-994A-B42B-57EB56920413}" type="pres">
      <dgm:prSet presAssocID="{121E4F2E-B000-B74E-9E2E-F343D776A1F7}" presName="hierChild4" presStyleCnt="0"/>
      <dgm:spPr/>
    </dgm:pt>
    <dgm:pt modelId="{D0A401CE-C893-9E4B-836D-5CD2A9BEBE2D}" type="pres">
      <dgm:prSet presAssocID="{121E4F2E-B000-B74E-9E2E-F343D776A1F7}" presName="hierChild5" presStyleCnt="0"/>
      <dgm:spPr/>
    </dgm:pt>
    <dgm:pt modelId="{D56BB178-30CD-3B44-A775-86780E90826F}" type="pres">
      <dgm:prSet presAssocID="{06B279EA-117F-5642-B011-35E7A1BB7330}" presName="Name64" presStyleLbl="parChTrans1D2" presStyleIdx="2" presStyleCnt="4"/>
      <dgm:spPr/>
      <dgm:t>
        <a:bodyPr/>
        <a:lstStyle/>
        <a:p>
          <a:endParaRPr lang="es-CL"/>
        </a:p>
      </dgm:t>
    </dgm:pt>
    <dgm:pt modelId="{094E8C51-296E-D54F-A34F-36EB97C988BA}" type="pres">
      <dgm:prSet presAssocID="{16D227A8-5CA5-0B4D-965B-71A12BF9E197}" presName="hierRoot2" presStyleCnt="0">
        <dgm:presLayoutVars>
          <dgm:hierBranch val="init"/>
        </dgm:presLayoutVars>
      </dgm:prSet>
      <dgm:spPr/>
    </dgm:pt>
    <dgm:pt modelId="{7A542BDE-2612-2741-B4A5-D994EB206BCD}" type="pres">
      <dgm:prSet presAssocID="{16D227A8-5CA5-0B4D-965B-71A12BF9E197}" presName="rootComposite" presStyleCnt="0"/>
      <dgm:spPr/>
    </dgm:pt>
    <dgm:pt modelId="{B92D7D23-6222-BD4D-84E7-6A28D7A0A4A3}" type="pres">
      <dgm:prSet presAssocID="{16D227A8-5CA5-0B4D-965B-71A12BF9E197}" presName="rootText" presStyleLbl="node2" presStyleIdx="2" presStyleCnt="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DA0DE446-F899-8A4E-BB0E-460E6DDE3F41}" type="pres">
      <dgm:prSet presAssocID="{16D227A8-5CA5-0B4D-965B-71A12BF9E197}" presName="rootConnector" presStyleLbl="node2" presStyleIdx="2" presStyleCnt="4"/>
      <dgm:spPr/>
      <dgm:t>
        <a:bodyPr/>
        <a:lstStyle/>
        <a:p>
          <a:endParaRPr lang="es-CL"/>
        </a:p>
      </dgm:t>
    </dgm:pt>
    <dgm:pt modelId="{78A6B4B0-3B81-9546-8D44-29579A589561}" type="pres">
      <dgm:prSet presAssocID="{16D227A8-5CA5-0B4D-965B-71A12BF9E197}" presName="hierChild4" presStyleCnt="0"/>
      <dgm:spPr/>
    </dgm:pt>
    <dgm:pt modelId="{2EFC2471-ACCB-DD4E-8440-70DD249E4CAC}" type="pres">
      <dgm:prSet presAssocID="{16D227A8-5CA5-0B4D-965B-71A12BF9E197}" presName="hierChild5" presStyleCnt="0"/>
      <dgm:spPr/>
    </dgm:pt>
    <dgm:pt modelId="{9C551A33-34E7-2049-A30D-B404C3697554}" type="pres">
      <dgm:prSet presAssocID="{63024CEC-DE19-404A-A6F2-55131C754C55}" presName="Name64" presStyleLbl="parChTrans1D2" presStyleIdx="3" presStyleCnt="4"/>
      <dgm:spPr/>
      <dgm:t>
        <a:bodyPr/>
        <a:lstStyle/>
        <a:p>
          <a:endParaRPr lang="es-CL"/>
        </a:p>
      </dgm:t>
    </dgm:pt>
    <dgm:pt modelId="{61A393D7-4A7C-D549-8836-3A7233CD2A1E}" type="pres">
      <dgm:prSet presAssocID="{66AD30D9-E86A-DA47-89DA-5F4CC06B5894}" presName="hierRoot2" presStyleCnt="0">
        <dgm:presLayoutVars>
          <dgm:hierBranch val="init"/>
        </dgm:presLayoutVars>
      </dgm:prSet>
      <dgm:spPr/>
    </dgm:pt>
    <dgm:pt modelId="{9294B5B4-BC3B-8D45-A76D-373A46A1974D}" type="pres">
      <dgm:prSet presAssocID="{66AD30D9-E86A-DA47-89DA-5F4CC06B5894}" presName="rootComposite" presStyleCnt="0"/>
      <dgm:spPr/>
    </dgm:pt>
    <dgm:pt modelId="{364004A9-2A56-FE4C-8372-9335E0DE10AA}" type="pres">
      <dgm:prSet presAssocID="{66AD30D9-E86A-DA47-89DA-5F4CC06B5894}" presName="rootText" presStyleLbl="node2" presStyleIdx="3" presStyleCnt="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A62E2940-E0EF-424B-9AFE-9C0FB946AC78}" type="pres">
      <dgm:prSet presAssocID="{66AD30D9-E86A-DA47-89DA-5F4CC06B5894}" presName="rootConnector" presStyleLbl="node2" presStyleIdx="3" presStyleCnt="4"/>
      <dgm:spPr/>
      <dgm:t>
        <a:bodyPr/>
        <a:lstStyle/>
        <a:p>
          <a:endParaRPr lang="es-CL"/>
        </a:p>
      </dgm:t>
    </dgm:pt>
    <dgm:pt modelId="{2A141E4B-E1C0-BF4F-A23F-8DE7A70D0BAE}" type="pres">
      <dgm:prSet presAssocID="{66AD30D9-E86A-DA47-89DA-5F4CC06B5894}" presName="hierChild4" presStyleCnt="0"/>
      <dgm:spPr/>
    </dgm:pt>
    <dgm:pt modelId="{269163B2-2B70-F541-8D8E-104AA5C68578}" type="pres">
      <dgm:prSet presAssocID="{66AD30D9-E86A-DA47-89DA-5F4CC06B5894}" presName="hierChild5" presStyleCnt="0"/>
      <dgm:spPr/>
    </dgm:pt>
    <dgm:pt modelId="{75E79FFD-7726-3745-9902-F8884A45F1F6}" type="pres">
      <dgm:prSet presAssocID="{BD5FDB26-1BA5-8C41-B96E-214CB8FBF822}" presName="hierChild3" presStyleCnt="0"/>
      <dgm:spPr/>
    </dgm:pt>
  </dgm:ptLst>
  <dgm:cxnLst>
    <dgm:cxn modelId="{DDC14CA2-0F46-894D-8DA7-E250993EC1D7}" type="presOf" srcId="{BD5FDB26-1BA5-8C41-B96E-214CB8FBF822}" destId="{3BE8BB82-A393-D44C-9656-EF2BC0D94190}" srcOrd="0" destOrd="0" presId="urn:microsoft.com/office/officeart/2009/3/layout/HorizontalOrganizationChart"/>
    <dgm:cxn modelId="{AB6D345A-7704-164A-A88F-67920A1BF269}" type="presOf" srcId="{F391786F-F889-3048-B01D-1E321BF428C5}" destId="{4184159C-4A57-D943-8611-804FDE3D5D00}" srcOrd="0" destOrd="0" presId="urn:microsoft.com/office/officeart/2009/3/layout/HorizontalOrganizationChart"/>
    <dgm:cxn modelId="{8157953A-7973-BF4C-9CD4-07B38B38C5D5}" type="presOf" srcId="{06B279EA-117F-5642-B011-35E7A1BB7330}" destId="{D56BB178-30CD-3B44-A775-86780E90826F}" srcOrd="0" destOrd="0" presId="urn:microsoft.com/office/officeart/2009/3/layout/HorizontalOrganizationChart"/>
    <dgm:cxn modelId="{828FFB44-B6E3-9547-93E5-BE244D170C26}" srcId="{BD5FDB26-1BA5-8C41-B96E-214CB8FBF822}" destId="{16D227A8-5CA5-0B4D-965B-71A12BF9E197}" srcOrd="2" destOrd="0" parTransId="{06B279EA-117F-5642-B011-35E7A1BB7330}" sibTransId="{FD53FBFB-A053-8346-9841-89DFDC1A283C}"/>
    <dgm:cxn modelId="{6554B18B-5B09-4F40-A4BA-CDA18D1B1463}" type="presOf" srcId="{BD5FDB26-1BA5-8C41-B96E-214CB8FBF822}" destId="{3C791508-3E20-624A-993C-D6D4CEC448C2}" srcOrd="1" destOrd="0" presId="urn:microsoft.com/office/officeart/2009/3/layout/HorizontalOrganizationChart"/>
    <dgm:cxn modelId="{C84A1B1A-099C-8046-A6DE-656EAEF6520F}" type="presOf" srcId="{16D227A8-5CA5-0B4D-965B-71A12BF9E197}" destId="{B92D7D23-6222-BD4D-84E7-6A28D7A0A4A3}" srcOrd="0" destOrd="0" presId="urn:microsoft.com/office/officeart/2009/3/layout/HorizontalOrganizationChart"/>
    <dgm:cxn modelId="{D8A5949F-F8B0-FB49-A3C7-2F7E982DDD6B}" type="presOf" srcId="{66AD30D9-E86A-DA47-89DA-5F4CC06B5894}" destId="{A62E2940-E0EF-424B-9AFE-9C0FB946AC78}" srcOrd="1" destOrd="0" presId="urn:microsoft.com/office/officeart/2009/3/layout/HorizontalOrganizationChart"/>
    <dgm:cxn modelId="{F26C5644-18BF-CD49-BE93-110A29C2F9AF}" type="presOf" srcId="{63024CEC-DE19-404A-A6F2-55131C754C55}" destId="{9C551A33-34E7-2049-A30D-B404C3697554}" srcOrd="0" destOrd="0" presId="urn:microsoft.com/office/officeart/2009/3/layout/HorizontalOrganizationChart"/>
    <dgm:cxn modelId="{26C7E50F-DCB6-E74F-AD47-B83D32FF05A3}" type="presOf" srcId="{121E4F2E-B000-B74E-9E2E-F343D776A1F7}" destId="{96E366F4-90B2-EB4B-8DF3-30A0C68235A7}" srcOrd="1" destOrd="0" presId="urn:microsoft.com/office/officeart/2009/3/layout/HorizontalOrganizationChart"/>
    <dgm:cxn modelId="{1CCFA232-F180-4F4A-A268-D0D1D8BEE1C3}" type="presOf" srcId="{2CA2DF9F-D792-A342-B0DA-EEB0E7CF41F0}" destId="{0D1D4505-4815-224A-8D7A-72249EE90FE1}" srcOrd="1" destOrd="0" presId="urn:microsoft.com/office/officeart/2009/3/layout/HorizontalOrganizationChart"/>
    <dgm:cxn modelId="{170E0CC9-0F07-4846-B6DF-9225F1BB0E83}" type="presOf" srcId="{66AD30D9-E86A-DA47-89DA-5F4CC06B5894}" destId="{364004A9-2A56-FE4C-8372-9335E0DE10AA}" srcOrd="0" destOrd="0" presId="urn:microsoft.com/office/officeart/2009/3/layout/HorizontalOrganizationChart"/>
    <dgm:cxn modelId="{438BB867-5674-7C4E-BF60-B0561F650D96}" type="presOf" srcId="{D08DAE09-7271-2F40-A1A2-0CCB4A11B3D6}" destId="{7A6722FA-44F4-2942-AEA6-FD7906DC2649}" srcOrd="0" destOrd="0" presId="urn:microsoft.com/office/officeart/2009/3/layout/HorizontalOrganizationChart"/>
    <dgm:cxn modelId="{F4E04CC2-7EAB-4E4B-A8D4-DBA0B1C806EF}" type="presOf" srcId="{121E4F2E-B000-B74E-9E2E-F343D776A1F7}" destId="{BEFDE683-61EB-8843-860C-243CFC9E396B}" srcOrd="0" destOrd="0" presId="urn:microsoft.com/office/officeart/2009/3/layout/HorizontalOrganizationChart"/>
    <dgm:cxn modelId="{16783A62-4A71-7E47-9142-CA54877AE773}" type="presOf" srcId="{8D0F4D02-ED33-D249-8CF0-ACD8B0716C28}" destId="{77885CE1-FFF5-8F42-B939-42730C08972E}" srcOrd="0" destOrd="0" presId="urn:microsoft.com/office/officeart/2009/3/layout/HorizontalOrganizationChart"/>
    <dgm:cxn modelId="{A12CD0E7-525B-7641-B094-2676BB5DB849}" srcId="{BD5FDB26-1BA5-8C41-B96E-214CB8FBF822}" destId="{121E4F2E-B000-B74E-9E2E-F343D776A1F7}" srcOrd="1" destOrd="0" parTransId="{D08DAE09-7271-2F40-A1A2-0CCB4A11B3D6}" sibTransId="{D9A230D5-5815-7944-9E59-F42D7F04703B}"/>
    <dgm:cxn modelId="{BD26C251-B596-BA43-9EEA-A7449509092E}" srcId="{BD5FDB26-1BA5-8C41-B96E-214CB8FBF822}" destId="{2CA2DF9F-D792-A342-B0DA-EEB0E7CF41F0}" srcOrd="0" destOrd="0" parTransId="{F391786F-F889-3048-B01D-1E321BF428C5}" sibTransId="{B113DD27-C26E-9A42-96DC-EE216CC55DE6}"/>
    <dgm:cxn modelId="{BEC96AC4-2A37-1947-8574-C7C9ABBC15D1}" type="presOf" srcId="{2CA2DF9F-D792-A342-B0DA-EEB0E7CF41F0}" destId="{6E375577-013E-4645-9678-ECF8669E4569}" srcOrd="0" destOrd="0" presId="urn:microsoft.com/office/officeart/2009/3/layout/HorizontalOrganizationChart"/>
    <dgm:cxn modelId="{BF314BE5-664B-0B4E-B538-7692D4B5AC12}" srcId="{8D0F4D02-ED33-D249-8CF0-ACD8B0716C28}" destId="{BD5FDB26-1BA5-8C41-B96E-214CB8FBF822}" srcOrd="0" destOrd="0" parTransId="{6DF6C4DB-8B46-EF4C-8F3A-266E85CFB783}" sibTransId="{E0360D02-5D44-C240-8957-37EB938B2CCA}"/>
    <dgm:cxn modelId="{8B96C343-A191-1C41-97C1-6C88F4E7224D}" type="presOf" srcId="{16D227A8-5CA5-0B4D-965B-71A12BF9E197}" destId="{DA0DE446-F899-8A4E-BB0E-460E6DDE3F41}" srcOrd="1" destOrd="0" presId="urn:microsoft.com/office/officeart/2009/3/layout/HorizontalOrganizationChart"/>
    <dgm:cxn modelId="{CFE1B2B7-2705-B94F-88EB-FA670D303CAB}" srcId="{BD5FDB26-1BA5-8C41-B96E-214CB8FBF822}" destId="{66AD30D9-E86A-DA47-89DA-5F4CC06B5894}" srcOrd="3" destOrd="0" parTransId="{63024CEC-DE19-404A-A6F2-55131C754C55}" sibTransId="{49BF5678-C58F-484D-BD66-8E77089D0817}"/>
    <dgm:cxn modelId="{D07E15ED-2B54-C140-ABE2-4323B43A393A}" type="presParOf" srcId="{77885CE1-FFF5-8F42-B939-42730C08972E}" destId="{1F160CF5-DDCE-E746-8127-BCF71F48672D}" srcOrd="0" destOrd="0" presId="urn:microsoft.com/office/officeart/2009/3/layout/HorizontalOrganizationChart"/>
    <dgm:cxn modelId="{29532915-F5FE-2547-A4A5-8CDFC32CEDF8}" type="presParOf" srcId="{1F160CF5-DDCE-E746-8127-BCF71F48672D}" destId="{1C023E64-3FDE-D34F-8DE1-DD0979309C8A}" srcOrd="0" destOrd="0" presId="urn:microsoft.com/office/officeart/2009/3/layout/HorizontalOrganizationChart"/>
    <dgm:cxn modelId="{6755E596-1011-2142-BC94-CA5C44E6B28B}" type="presParOf" srcId="{1C023E64-3FDE-D34F-8DE1-DD0979309C8A}" destId="{3BE8BB82-A393-D44C-9656-EF2BC0D94190}" srcOrd="0" destOrd="0" presId="urn:microsoft.com/office/officeart/2009/3/layout/HorizontalOrganizationChart"/>
    <dgm:cxn modelId="{053CA93E-C4FF-F749-B215-0AE4307BE5C1}" type="presParOf" srcId="{1C023E64-3FDE-D34F-8DE1-DD0979309C8A}" destId="{3C791508-3E20-624A-993C-D6D4CEC448C2}" srcOrd="1" destOrd="0" presId="urn:microsoft.com/office/officeart/2009/3/layout/HorizontalOrganizationChart"/>
    <dgm:cxn modelId="{067E6F3A-684D-D847-B18B-F4E48EB5A58B}" type="presParOf" srcId="{1F160CF5-DDCE-E746-8127-BCF71F48672D}" destId="{1BC19A0D-4306-5A46-860F-BEE4ED5BF360}" srcOrd="1" destOrd="0" presId="urn:microsoft.com/office/officeart/2009/3/layout/HorizontalOrganizationChart"/>
    <dgm:cxn modelId="{56ED5069-358F-2845-9892-64407A9EE3BC}" type="presParOf" srcId="{1BC19A0D-4306-5A46-860F-BEE4ED5BF360}" destId="{4184159C-4A57-D943-8611-804FDE3D5D00}" srcOrd="0" destOrd="0" presId="urn:microsoft.com/office/officeart/2009/3/layout/HorizontalOrganizationChart"/>
    <dgm:cxn modelId="{35ABB494-876A-2944-B8B4-7E5BA52BF129}" type="presParOf" srcId="{1BC19A0D-4306-5A46-860F-BEE4ED5BF360}" destId="{FC708AA6-626B-9544-8B47-36C173CD667E}" srcOrd="1" destOrd="0" presId="urn:microsoft.com/office/officeart/2009/3/layout/HorizontalOrganizationChart"/>
    <dgm:cxn modelId="{31616CFA-4021-3F42-98CA-3311E15BAAB0}" type="presParOf" srcId="{FC708AA6-626B-9544-8B47-36C173CD667E}" destId="{2AF4CCC9-EC93-674A-9749-F625C7B26E96}" srcOrd="0" destOrd="0" presId="urn:microsoft.com/office/officeart/2009/3/layout/HorizontalOrganizationChart"/>
    <dgm:cxn modelId="{91BE2E89-F454-D840-B304-E78F5E1F2ED5}" type="presParOf" srcId="{2AF4CCC9-EC93-674A-9749-F625C7B26E96}" destId="{6E375577-013E-4645-9678-ECF8669E4569}" srcOrd="0" destOrd="0" presId="urn:microsoft.com/office/officeart/2009/3/layout/HorizontalOrganizationChart"/>
    <dgm:cxn modelId="{24F312EA-EB68-DB45-B144-6EAEEB469AD6}" type="presParOf" srcId="{2AF4CCC9-EC93-674A-9749-F625C7B26E96}" destId="{0D1D4505-4815-224A-8D7A-72249EE90FE1}" srcOrd="1" destOrd="0" presId="urn:microsoft.com/office/officeart/2009/3/layout/HorizontalOrganizationChart"/>
    <dgm:cxn modelId="{50954D95-CAB7-774A-9C31-06E33239B8EB}" type="presParOf" srcId="{FC708AA6-626B-9544-8B47-36C173CD667E}" destId="{5B1D62BD-5DDC-104D-A108-EF1A20147933}" srcOrd="1" destOrd="0" presId="urn:microsoft.com/office/officeart/2009/3/layout/HorizontalOrganizationChart"/>
    <dgm:cxn modelId="{C1B96158-4FF2-5A49-828A-172FFDBC97A5}" type="presParOf" srcId="{FC708AA6-626B-9544-8B47-36C173CD667E}" destId="{D5799B35-701F-CB4A-AEC6-65CE5037EDB5}" srcOrd="2" destOrd="0" presId="urn:microsoft.com/office/officeart/2009/3/layout/HorizontalOrganizationChart"/>
    <dgm:cxn modelId="{D7622787-A055-7F44-84BE-18000608BA7D}" type="presParOf" srcId="{1BC19A0D-4306-5A46-860F-BEE4ED5BF360}" destId="{7A6722FA-44F4-2942-AEA6-FD7906DC2649}" srcOrd="2" destOrd="0" presId="urn:microsoft.com/office/officeart/2009/3/layout/HorizontalOrganizationChart"/>
    <dgm:cxn modelId="{F6DC8FF7-F6A7-454D-96EA-2A9EC0638C8C}" type="presParOf" srcId="{1BC19A0D-4306-5A46-860F-BEE4ED5BF360}" destId="{7FF0B1A9-F931-5347-8FF6-DE9907B0CAAB}" srcOrd="3" destOrd="0" presId="urn:microsoft.com/office/officeart/2009/3/layout/HorizontalOrganizationChart"/>
    <dgm:cxn modelId="{A18EAF89-EB34-0947-9A98-D2977E531F99}" type="presParOf" srcId="{7FF0B1A9-F931-5347-8FF6-DE9907B0CAAB}" destId="{E4BD70B8-59E6-A34E-98B6-A5A80C79FF2F}" srcOrd="0" destOrd="0" presId="urn:microsoft.com/office/officeart/2009/3/layout/HorizontalOrganizationChart"/>
    <dgm:cxn modelId="{283A30EF-3A21-7E4B-B2FB-541B7C70BBB5}" type="presParOf" srcId="{E4BD70B8-59E6-A34E-98B6-A5A80C79FF2F}" destId="{BEFDE683-61EB-8843-860C-243CFC9E396B}" srcOrd="0" destOrd="0" presId="urn:microsoft.com/office/officeart/2009/3/layout/HorizontalOrganizationChart"/>
    <dgm:cxn modelId="{25A6F3A0-1708-214D-B17F-4B689AA734C5}" type="presParOf" srcId="{E4BD70B8-59E6-A34E-98B6-A5A80C79FF2F}" destId="{96E366F4-90B2-EB4B-8DF3-30A0C68235A7}" srcOrd="1" destOrd="0" presId="urn:microsoft.com/office/officeart/2009/3/layout/HorizontalOrganizationChart"/>
    <dgm:cxn modelId="{B6672906-438C-4B41-9238-2C38CD6DC73A}" type="presParOf" srcId="{7FF0B1A9-F931-5347-8FF6-DE9907B0CAAB}" destId="{BC133E23-D4DD-994A-B42B-57EB56920413}" srcOrd="1" destOrd="0" presId="urn:microsoft.com/office/officeart/2009/3/layout/HorizontalOrganizationChart"/>
    <dgm:cxn modelId="{4B8DF353-2975-A94C-96A4-184E6A6590B7}" type="presParOf" srcId="{7FF0B1A9-F931-5347-8FF6-DE9907B0CAAB}" destId="{D0A401CE-C893-9E4B-836D-5CD2A9BEBE2D}" srcOrd="2" destOrd="0" presId="urn:microsoft.com/office/officeart/2009/3/layout/HorizontalOrganizationChart"/>
    <dgm:cxn modelId="{2168F670-CA9C-6C4B-A0A7-CCE1699E7DFE}" type="presParOf" srcId="{1BC19A0D-4306-5A46-860F-BEE4ED5BF360}" destId="{D56BB178-30CD-3B44-A775-86780E90826F}" srcOrd="4" destOrd="0" presId="urn:microsoft.com/office/officeart/2009/3/layout/HorizontalOrganizationChart"/>
    <dgm:cxn modelId="{6EF54711-E355-774C-9C1B-4243C3E21135}" type="presParOf" srcId="{1BC19A0D-4306-5A46-860F-BEE4ED5BF360}" destId="{094E8C51-296E-D54F-A34F-36EB97C988BA}" srcOrd="5" destOrd="0" presId="urn:microsoft.com/office/officeart/2009/3/layout/HorizontalOrganizationChart"/>
    <dgm:cxn modelId="{9D6C72FA-ECD7-A047-9377-593CF7FF3682}" type="presParOf" srcId="{094E8C51-296E-D54F-A34F-36EB97C988BA}" destId="{7A542BDE-2612-2741-B4A5-D994EB206BCD}" srcOrd="0" destOrd="0" presId="urn:microsoft.com/office/officeart/2009/3/layout/HorizontalOrganizationChart"/>
    <dgm:cxn modelId="{70A9CACB-2250-854E-80CC-A753406C6A75}" type="presParOf" srcId="{7A542BDE-2612-2741-B4A5-D994EB206BCD}" destId="{B92D7D23-6222-BD4D-84E7-6A28D7A0A4A3}" srcOrd="0" destOrd="0" presId="urn:microsoft.com/office/officeart/2009/3/layout/HorizontalOrganizationChart"/>
    <dgm:cxn modelId="{BC3ECD40-28B5-2047-896F-84166FC95634}" type="presParOf" srcId="{7A542BDE-2612-2741-B4A5-D994EB206BCD}" destId="{DA0DE446-F899-8A4E-BB0E-460E6DDE3F41}" srcOrd="1" destOrd="0" presId="urn:microsoft.com/office/officeart/2009/3/layout/HorizontalOrganizationChart"/>
    <dgm:cxn modelId="{33E42994-3D18-774A-99A6-A8328A4D3DBF}" type="presParOf" srcId="{094E8C51-296E-D54F-A34F-36EB97C988BA}" destId="{78A6B4B0-3B81-9546-8D44-29579A589561}" srcOrd="1" destOrd="0" presId="urn:microsoft.com/office/officeart/2009/3/layout/HorizontalOrganizationChart"/>
    <dgm:cxn modelId="{2D5BF558-65B5-AE40-A942-CA036F504FDA}" type="presParOf" srcId="{094E8C51-296E-D54F-A34F-36EB97C988BA}" destId="{2EFC2471-ACCB-DD4E-8440-70DD249E4CAC}" srcOrd="2" destOrd="0" presId="urn:microsoft.com/office/officeart/2009/3/layout/HorizontalOrganizationChart"/>
    <dgm:cxn modelId="{1D24421E-A303-704F-98A3-939C5B0BDA4D}" type="presParOf" srcId="{1BC19A0D-4306-5A46-860F-BEE4ED5BF360}" destId="{9C551A33-34E7-2049-A30D-B404C3697554}" srcOrd="6" destOrd="0" presId="urn:microsoft.com/office/officeart/2009/3/layout/HorizontalOrganizationChart"/>
    <dgm:cxn modelId="{4F076132-9EAA-874B-9C7D-BC66C99FA336}" type="presParOf" srcId="{1BC19A0D-4306-5A46-860F-BEE4ED5BF360}" destId="{61A393D7-4A7C-D549-8836-3A7233CD2A1E}" srcOrd="7" destOrd="0" presId="urn:microsoft.com/office/officeart/2009/3/layout/HorizontalOrganizationChart"/>
    <dgm:cxn modelId="{0173B913-337D-514F-B5B8-A1DC63FC7DDD}" type="presParOf" srcId="{61A393D7-4A7C-D549-8836-3A7233CD2A1E}" destId="{9294B5B4-BC3B-8D45-A76D-373A46A1974D}" srcOrd="0" destOrd="0" presId="urn:microsoft.com/office/officeart/2009/3/layout/HorizontalOrganizationChart"/>
    <dgm:cxn modelId="{1C2496EC-54AC-3E42-8A43-61F0B7B5CE9E}" type="presParOf" srcId="{9294B5B4-BC3B-8D45-A76D-373A46A1974D}" destId="{364004A9-2A56-FE4C-8372-9335E0DE10AA}" srcOrd="0" destOrd="0" presId="urn:microsoft.com/office/officeart/2009/3/layout/HorizontalOrganizationChart"/>
    <dgm:cxn modelId="{CF8DDFA0-FABB-4B48-BB47-C1C61997EEDC}" type="presParOf" srcId="{9294B5B4-BC3B-8D45-A76D-373A46A1974D}" destId="{A62E2940-E0EF-424B-9AFE-9C0FB946AC78}" srcOrd="1" destOrd="0" presId="urn:microsoft.com/office/officeart/2009/3/layout/HorizontalOrganizationChart"/>
    <dgm:cxn modelId="{1173AF8E-FCC7-1743-88ED-4A1E7FFB6E41}" type="presParOf" srcId="{61A393D7-4A7C-D549-8836-3A7233CD2A1E}" destId="{2A141E4B-E1C0-BF4F-A23F-8DE7A70D0BAE}" srcOrd="1" destOrd="0" presId="urn:microsoft.com/office/officeart/2009/3/layout/HorizontalOrganizationChart"/>
    <dgm:cxn modelId="{8D6468BC-9E22-914F-9522-F5E6CB77AE97}" type="presParOf" srcId="{61A393D7-4A7C-D549-8836-3A7233CD2A1E}" destId="{269163B2-2B70-F541-8D8E-104AA5C68578}" srcOrd="2" destOrd="0" presId="urn:microsoft.com/office/officeart/2009/3/layout/HorizontalOrganizationChart"/>
    <dgm:cxn modelId="{4755F767-85D0-444D-8547-0481CFFD4F3F}" type="presParOf" srcId="{1F160CF5-DDCE-E746-8127-BCF71F48672D}" destId="{75E79FFD-7726-3745-9902-F8884A45F1F6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FE52519-2BDC-1743-8BCB-A26127FDFABA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DF0618AC-B1BD-C04B-BCD3-58D56CA6447E}">
      <dgm:prSet phldrT="[Texto]" custT="1"/>
      <dgm:spPr/>
      <dgm:t>
        <a:bodyPr/>
        <a:lstStyle/>
        <a:p>
          <a:pPr algn="just">
            <a:buSzPts val="1800"/>
            <a:buFont typeface="Roboto Condensed"/>
            <a:buChar char="▰"/>
          </a:pPr>
          <a:r>
            <a:rPr lang="es-CL" sz="2000" b="1" dirty="0">
              <a:latin typeface="Calibri" panose="020F0502020204030204" pitchFamily="34" charset="0"/>
              <a:ea typeface="Roboto Condensed"/>
              <a:cs typeface="Calibri" panose="020F0502020204030204" pitchFamily="34" charset="0"/>
              <a:sym typeface="Roboto Condensed"/>
            </a:rPr>
            <a:t>Disponibilidad (Availability)</a:t>
          </a:r>
          <a:endParaRPr lang="es-ES" sz="2000" b="1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C13C880-83B9-0B4F-96CE-20D47745012F}" type="parTrans" cxnId="{C9E42B0D-F3C9-ED44-A869-C6B3A281078E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10F2944-9D23-284A-A826-B499CEFE1E2C}" type="sibTrans" cxnId="{C9E42B0D-F3C9-ED44-A869-C6B3A281078E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1BA9EB1-F487-2144-8B13-9F51786B2E0D}">
      <dgm:prSet custT="1"/>
      <dgm:spPr/>
      <dgm:t>
        <a:bodyPr/>
        <a:lstStyle/>
        <a:p>
          <a:pPr algn="just">
            <a:buNone/>
          </a:pPr>
          <a:r>
            <a:rPr lang="es-ES_tradnl" sz="1600" noProof="0" dirty="0">
              <a:latin typeface="Calibri" panose="020F0502020204030204" pitchFamily="34" charset="0"/>
              <a:cs typeface="Calibri" panose="020F0502020204030204" pitchFamily="34" charset="0"/>
            </a:rPr>
            <a:t>El sistema deberá́ estar 99.5% disponible en los días de la semana entre las 6:00hrs y las 24:00hrs y al menos 99.95% disponible entre lasa 16:00hrs y 18:00hrs.</a:t>
          </a:r>
        </a:p>
      </dgm:t>
    </dgm:pt>
    <dgm:pt modelId="{C182177B-DAB2-7148-A7DF-6A6690736D79}" type="parTrans" cxnId="{F4FD2036-D529-BF43-A7CB-113EC5CE6FF1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0775DA-AEE9-034B-B0E5-282584342A4F}" type="sibTrans" cxnId="{F4FD2036-D529-BF43-A7CB-113EC5CE6FF1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4F35301-E583-BF4B-AC54-9959DADDC365}">
      <dgm:prSet custT="1"/>
      <dgm:spPr/>
      <dgm:t>
        <a:bodyPr/>
        <a:lstStyle/>
        <a:p>
          <a:pPr algn="just"/>
          <a:r>
            <a:rPr lang="es-CL" sz="2000" b="1">
              <a:latin typeface="Calibri" panose="020F0502020204030204" pitchFamily="34" charset="0"/>
              <a:ea typeface="Roboto Condensed"/>
              <a:cs typeface="Calibri" panose="020F0502020204030204" pitchFamily="34" charset="0"/>
              <a:sym typeface="Roboto Condensed"/>
            </a:rPr>
            <a:t>Eficiencia (Efficiency)</a:t>
          </a:r>
          <a:endParaRPr lang="es-CL" sz="2000" b="1" dirty="0">
            <a:latin typeface="Calibri" panose="020F0502020204030204" pitchFamily="34" charset="0"/>
            <a:ea typeface="Roboto Condensed"/>
            <a:cs typeface="Calibri" panose="020F0502020204030204" pitchFamily="34" charset="0"/>
            <a:sym typeface="Roboto Condensed"/>
          </a:endParaRPr>
        </a:p>
      </dgm:t>
    </dgm:pt>
    <dgm:pt modelId="{295BFED0-96C4-A142-BBE1-653E69F6464D}" type="parTrans" cxnId="{0ACB0AE7-1D13-7F45-A895-F7D02CA28D1F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1FD1398-A3F9-E741-8236-158DCCA0222F}" type="sibTrans" cxnId="{0ACB0AE7-1D13-7F45-A895-F7D02CA28D1F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2A38818-0762-7842-912D-5EFFB70C7DB8}">
      <dgm:prSet custT="1"/>
      <dgm:spPr/>
      <dgm:t>
        <a:bodyPr/>
        <a:lstStyle/>
        <a:p>
          <a:pPr algn="just">
            <a:buNone/>
          </a:pPr>
          <a:r>
            <a:rPr lang="es-ES_tradnl" sz="1600" noProof="0" dirty="0">
              <a:latin typeface="Calibri" panose="020F0502020204030204" pitchFamily="34" charset="0"/>
              <a:cs typeface="Calibri" panose="020F0502020204030204" pitchFamily="34" charset="0"/>
            </a:rPr>
            <a:t>Al menos 25% de la capacidad del procesador y de la memoria RAM del computador deberá́ estar libre en las horas de mayor cargar de trabajo (16:00hrs a 18:00hrs).</a:t>
          </a:r>
        </a:p>
      </dgm:t>
    </dgm:pt>
    <dgm:pt modelId="{A2558E42-BA6C-CA46-AA04-03FDE9BC8714}" type="parTrans" cxnId="{11477572-B93C-8944-BB48-18B977ABC442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ED897C6-EB31-9D47-9F82-40AF762E21D6}" type="sibTrans" cxnId="{11477572-B93C-8944-BB48-18B977ABC442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4887FA2-33D6-D44E-AB5B-E2ED3EBD55E0}">
      <dgm:prSet custT="1"/>
      <dgm:spPr/>
      <dgm:t>
        <a:bodyPr/>
        <a:lstStyle/>
        <a:p>
          <a:pPr algn="just"/>
          <a:r>
            <a:rPr lang="es-CL" sz="2000" b="1">
              <a:latin typeface="Calibri" panose="020F0502020204030204" pitchFamily="34" charset="0"/>
              <a:ea typeface="Roboto Condensed"/>
              <a:cs typeface="Calibri" panose="020F0502020204030204" pitchFamily="34" charset="0"/>
              <a:sym typeface="Roboto Condensed"/>
            </a:rPr>
            <a:t>Flexibilidad (Flexibility)</a:t>
          </a:r>
          <a:endParaRPr lang="es-CL" sz="2000" b="1" dirty="0">
            <a:latin typeface="Calibri" panose="020F0502020204030204" pitchFamily="34" charset="0"/>
            <a:ea typeface="Roboto Condensed"/>
            <a:cs typeface="Calibri" panose="020F0502020204030204" pitchFamily="34" charset="0"/>
            <a:sym typeface="Roboto Condensed"/>
          </a:endParaRPr>
        </a:p>
      </dgm:t>
    </dgm:pt>
    <dgm:pt modelId="{394653BC-38C1-FD46-B709-70353E0C2F74}" type="parTrans" cxnId="{917F35CE-4E26-CA4F-8152-0EE836509CF1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DE24996-F5E4-5146-90BF-E872738FE5EC}" type="sibTrans" cxnId="{917F35CE-4E26-CA4F-8152-0EE836509CF1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A5BF90B-A608-B74A-919E-F39F4735822F}">
      <dgm:prSet custT="1"/>
      <dgm:spPr/>
      <dgm:t>
        <a:bodyPr/>
        <a:lstStyle/>
        <a:p>
          <a:pPr algn="just">
            <a:buNone/>
          </a:pPr>
          <a:r>
            <a:rPr lang="es-ES_tradnl" sz="1600" noProof="0" dirty="0">
              <a:latin typeface="Calibri" panose="020F0502020204030204" pitchFamily="34" charset="0"/>
              <a:cs typeface="Calibri" panose="020F0502020204030204" pitchFamily="34" charset="0"/>
            </a:rPr>
            <a:t>Un programador que tenga al menos seis meses de experiencia dando soporte a este producto deberá́ ser capaz de lograr que el producto pueda imprimir en un nuevo dispositivo de impresión en menos de una hora de trabajo.</a:t>
          </a:r>
        </a:p>
      </dgm:t>
    </dgm:pt>
    <dgm:pt modelId="{977C7060-2FD9-8544-ADD0-5210C772AF73}" type="parTrans" cxnId="{B816A3A2-0ADA-5B43-B36F-B2602F0FDC41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BD3642D-B500-CD46-98A7-80C509F7B643}" type="sibTrans" cxnId="{B816A3A2-0ADA-5B43-B36F-B2602F0FDC41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93D309D-9418-2241-9688-81105EA950AA}">
      <dgm:prSet custT="1"/>
      <dgm:spPr/>
      <dgm:t>
        <a:bodyPr/>
        <a:lstStyle/>
        <a:p>
          <a:pPr algn="just">
            <a:buSzPts val="1800"/>
            <a:buFont typeface="Roboto Condensed"/>
            <a:buChar char="▰"/>
          </a:pPr>
          <a:r>
            <a:rPr lang="es-CL" sz="2000" b="1" dirty="0">
              <a:latin typeface="Calibri" panose="020F0502020204030204" pitchFamily="34" charset="0"/>
              <a:ea typeface="Roboto Condensed"/>
              <a:cs typeface="Calibri" panose="020F0502020204030204" pitchFamily="34" charset="0"/>
              <a:sym typeface="Roboto Condensed"/>
            </a:rPr>
            <a:t>Integridad (Integrity)</a:t>
          </a:r>
          <a:endParaRPr lang="es-CL" sz="2000" b="1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41C31D5-BF30-1F4D-A3BC-2122A210244C}" type="parTrans" cxnId="{CD00DF7D-86E9-D145-99D0-E7C7FE853F81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FECE7CC-82ED-BB40-8138-478C8A80A9B8}" type="sibTrans" cxnId="{CD00DF7D-86E9-D145-99D0-E7C7FE853F81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DC12A33-EF3E-2F4D-B820-9E3B3F0C15D9}">
      <dgm:prSet custT="1"/>
      <dgm:spPr/>
      <dgm:t>
        <a:bodyPr/>
        <a:lstStyle/>
        <a:p>
          <a:pPr algn="just">
            <a:buNone/>
          </a:pPr>
          <a:r>
            <a:rPr lang="es-ES_tradnl" sz="1600" noProof="0" dirty="0">
              <a:latin typeface="Calibri" panose="020F0502020204030204" pitchFamily="34" charset="0"/>
              <a:cs typeface="Calibri" panose="020F0502020204030204" pitchFamily="34" charset="0"/>
            </a:rPr>
            <a:t>Únicamente los usuarios que tengan privilegios de acceso como auditores podrán ver los históricos de transacciones de los clientes.</a:t>
          </a:r>
        </a:p>
      </dgm:t>
    </dgm:pt>
    <dgm:pt modelId="{7C5A291D-7BF5-174F-A9BE-9EC31D6AD2A3}" type="parTrans" cxnId="{A7F16159-8B29-B845-AF14-BC973CB28F52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326FF4-65BA-9540-A5DB-D3276B9D2212}" type="sibTrans" cxnId="{A7F16159-8B29-B845-AF14-BC973CB28F52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167E46F-E4E0-C744-A4B3-F644A0F9C1F4}" type="pres">
      <dgm:prSet presAssocID="{FFE52519-2BDC-1743-8BCB-A26127FDFAB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D9EEF444-63AB-2F42-B629-E98B003F3F9C}" type="pres">
      <dgm:prSet presAssocID="{DF0618AC-B1BD-C04B-BCD3-58D56CA6447E}" presName="linNode" presStyleCnt="0"/>
      <dgm:spPr/>
    </dgm:pt>
    <dgm:pt modelId="{6B6ACB3C-1782-F742-B9DE-7FA43B138573}" type="pres">
      <dgm:prSet presAssocID="{DF0618AC-B1BD-C04B-BCD3-58D56CA6447E}" presName="parentText" presStyleLbl="node1" presStyleIdx="0" presStyleCnt="4" custScaleX="75666">
        <dgm:presLayoutVars>
          <dgm:chMax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C031FCE6-E882-B54F-ADA8-73F9F7B1888F}" type="pres">
      <dgm:prSet presAssocID="{DF0618AC-B1BD-C04B-BCD3-58D56CA6447E}" presName="descendantText" presStyleLbl="alignAccFollowNode1" presStyleIdx="0" presStyleCnt="4" custScaleX="133996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D996C057-9210-6A43-A418-F104EB8A7110}" type="pres">
      <dgm:prSet presAssocID="{C10F2944-9D23-284A-A826-B499CEFE1E2C}" presName="sp" presStyleCnt="0"/>
      <dgm:spPr/>
    </dgm:pt>
    <dgm:pt modelId="{7AB15882-DF2F-6445-8D30-B47EAA65FE53}" type="pres">
      <dgm:prSet presAssocID="{14F35301-E583-BF4B-AC54-9959DADDC365}" presName="linNode" presStyleCnt="0"/>
      <dgm:spPr/>
    </dgm:pt>
    <dgm:pt modelId="{E4167F28-1648-874E-8085-3C6EDEC561F1}" type="pres">
      <dgm:prSet presAssocID="{14F35301-E583-BF4B-AC54-9959DADDC365}" presName="parentText" presStyleLbl="node1" presStyleIdx="1" presStyleCnt="4" custScaleX="75666">
        <dgm:presLayoutVars>
          <dgm:chMax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2503B8F3-AB5C-274D-BCA2-58A31BC5C4C8}" type="pres">
      <dgm:prSet presAssocID="{14F35301-E583-BF4B-AC54-9959DADDC365}" presName="descendantText" presStyleLbl="alignAccFollowNode1" presStyleIdx="1" presStyleCnt="4" custScaleX="133996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3561A650-3B5B-B34A-89D0-F9D649DC20B2}" type="pres">
      <dgm:prSet presAssocID="{61FD1398-A3F9-E741-8236-158DCCA0222F}" presName="sp" presStyleCnt="0"/>
      <dgm:spPr/>
    </dgm:pt>
    <dgm:pt modelId="{A7AB93E4-111B-D44A-ABEA-1EB0D138599C}" type="pres">
      <dgm:prSet presAssocID="{14887FA2-33D6-D44E-AB5B-E2ED3EBD55E0}" presName="linNode" presStyleCnt="0"/>
      <dgm:spPr/>
    </dgm:pt>
    <dgm:pt modelId="{E6CB6349-B549-D945-B0B4-54E4C191E484}" type="pres">
      <dgm:prSet presAssocID="{14887FA2-33D6-D44E-AB5B-E2ED3EBD55E0}" presName="parentText" presStyleLbl="node1" presStyleIdx="2" presStyleCnt="4" custScaleX="75666">
        <dgm:presLayoutVars>
          <dgm:chMax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753BF79E-9931-BD48-BA1E-01450ABD96A6}" type="pres">
      <dgm:prSet presAssocID="{14887FA2-33D6-D44E-AB5B-E2ED3EBD55E0}" presName="descendantText" presStyleLbl="alignAccFollowNode1" presStyleIdx="2" presStyleCnt="4" custScaleX="133996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BEFB46D4-76DE-0048-9CBB-627975CB489F}" type="pres">
      <dgm:prSet presAssocID="{DDE24996-F5E4-5146-90BF-E872738FE5EC}" presName="sp" presStyleCnt="0"/>
      <dgm:spPr/>
    </dgm:pt>
    <dgm:pt modelId="{8ABF2AC6-368E-C74E-9059-F269CD4B8136}" type="pres">
      <dgm:prSet presAssocID="{793D309D-9418-2241-9688-81105EA950AA}" presName="linNode" presStyleCnt="0"/>
      <dgm:spPr/>
    </dgm:pt>
    <dgm:pt modelId="{D1745B43-5B77-FA49-BCB1-9E5F08BC6B03}" type="pres">
      <dgm:prSet presAssocID="{793D309D-9418-2241-9688-81105EA950AA}" presName="parentText" presStyleLbl="node1" presStyleIdx="3" presStyleCnt="4" custScaleX="75666">
        <dgm:presLayoutVars>
          <dgm:chMax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7664C610-41AA-6F4D-8CEB-81D4959AB019}" type="pres">
      <dgm:prSet presAssocID="{793D309D-9418-2241-9688-81105EA950AA}" presName="descendantText" presStyleLbl="alignAccFollowNode1" presStyleIdx="3" presStyleCnt="4" custScaleX="133996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</dgm:ptLst>
  <dgm:cxnLst>
    <dgm:cxn modelId="{B816A3A2-0ADA-5B43-B36F-B2602F0FDC41}" srcId="{14887FA2-33D6-D44E-AB5B-E2ED3EBD55E0}" destId="{7A5BF90B-A608-B74A-919E-F39F4735822F}" srcOrd="0" destOrd="0" parTransId="{977C7060-2FD9-8544-ADD0-5210C772AF73}" sibTransId="{BBD3642D-B500-CD46-98A7-80C509F7B643}"/>
    <dgm:cxn modelId="{C9E42B0D-F3C9-ED44-A869-C6B3A281078E}" srcId="{FFE52519-2BDC-1743-8BCB-A26127FDFABA}" destId="{DF0618AC-B1BD-C04B-BCD3-58D56CA6447E}" srcOrd="0" destOrd="0" parTransId="{CC13C880-83B9-0B4F-96CE-20D47745012F}" sibTransId="{C10F2944-9D23-284A-A826-B499CEFE1E2C}"/>
    <dgm:cxn modelId="{6FDB5C1E-C672-994F-ADC5-AF0A5E0C43FF}" type="presOf" srcId="{C2A38818-0762-7842-912D-5EFFB70C7DB8}" destId="{2503B8F3-AB5C-274D-BCA2-58A31BC5C4C8}" srcOrd="0" destOrd="0" presId="urn:microsoft.com/office/officeart/2005/8/layout/vList5"/>
    <dgm:cxn modelId="{917F35CE-4E26-CA4F-8152-0EE836509CF1}" srcId="{FFE52519-2BDC-1743-8BCB-A26127FDFABA}" destId="{14887FA2-33D6-D44E-AB5B-E2ED3EBD55E0}" srcOrd="2" destOrd="0" parTransId="{394653BC-38C1-FD46-B709-70353E0C2F74}" sibTransId="{DDE24996-F5E4-5146-90BF-E872738FE5EC}"/>
    <dgm:cxn modelId="{F733543C-FB9B-3342-8AC1-C58EA38EE464}" type="presOf" srcId="{7A5BF90B-A608-B74A-919E-F39F4735822F}" destId="{753BF79E-9931-BD48-BA1E-01450ABD96A6}" srcOrd="0" destOrd="0" presId="urn:microsoft.com/office/officeart/2005/8/layout/vList5"/>
    <dgm:cxn modelId="{6AA80D2B-F649-BA41-B4DB-189130BBA025}" type="presOf" srcId="{11BA9EB1-F487-2144-8B13-9F51786B2E0D}" destId="{C031FCE6-E882-B54F-ADA8-73F9F7B1888F}" srcOrd="0" destOrd="0" presId="urn:microsoft.com/office/officeart/2005/8/layout/vList5"/>
    <dgm:cxn modelId="{7B21C664-CA19-3242-B711-E324CEEA1646}" type="presOf" srcId="{6DC12A33-EF3E-2F4D-B820-9E3B3F0C15D9}" destId="{7664C610-41AA-6F4D-8CEB-81D4959AB019}" srcOrd="0" destOrd="0" presId="urn:microsoft.com/office/officeart/2005/8/layout/vList5"/>
    <dgm:cxn modelId="{CD00DF7D-86E9-D145-99D0-E7C7FE853F81}" srcId="{FFE52519-2BDC-1743-8BCB-A26127FDFABA}" destId="{793D309D-9418-2241-9688-81105EA950AA}" srcOrd="3" destOrd="0" parTransId="{D41C31D5-BF30-1F4D-A3BC-2122A210244C}" sibTransId="{BFECE7CC-82ED-BB40-8138-478C8A80A9B8}"/>
    <dgm:cxn modelId="{B7830771-6A55-C04E-BCF6-C95AC1767AD8}" type="presOf" srcId="{DF0618AC-B1BD-C04B-BCD3-58D56CA6447E}" destId="{6B6ACB3C-1782-F742-B9DE-7FA43B138573}" srcOrd="0" destOrd="0" presId="urn:microsoft.com/office/officeart/2005/8/layout/vList5"/>
    <dgm:cxn modelId="{877D9B33-4571-C040-97A2-F684167FD54F}" type="presOf" srcId="{14887FA2-33D6-D44E-AB5B-E2ED3EBD55E0}" destId="{E6CB6349-B549-D945-B0B4-54E4C191E484}" srcOrd="0" destOrd="0" presId="urn:microsoft.com/office/officeart/2005/8/layout/vList5"/>
    <dgm:cxn modelId="{77E8224A-0D34-F440-BF56-B4D0BC7EB19E}" type="presOf" srcId="{14F35301-E583-BF4B-AC54-9959DADDC365}" destId="{E4167F28-1648-874E-8085-3C6EDEC561F1}" srcOrd="0" destOrd="0" presId="urn:microsoft.com/office/officeart/2005/8/layout/vList5"/>
    <dgm:cxn modelId="{11477572-B93C-8944-BB48-18B977ABC442}" srcId="{14F35301-E583-BF4B-AC54-9959DADDC365}" destId="{C2A38818-0762-7842-912D-5EFFB70C7DB8}" srcOrd="0" destOrd="0" parTransId="{A2558E42-BA6C-CA46-AA04-03FDE9BC8714}" sibTransId="{DED897C6-EB31-9D47-9F82-40AF762E21D6}"/>
    <dgm:cxn modelId="{A7F16159-8B29-B845-AF14-BC973CB28F52}" srcId="{793D309D-9418-2241-9688-81105EA950AA}" destId="{6DC12A33-EF3E-2F4D-B820-9E3B3F0C15D9}" srcOrd="0" destOrd="0" parTransId="{7C5A291D-7BF5-174F-A9BE-9EC31D6AD2A3}" sibTransId="{5D326FF4-65BA-9540-A5DB-D3276B9D2212}"/>
    <dgm:cxn modelId="{180B46C6-FD48-1249-AA46-427FE38BA840}" type="presOf" srcId="{FFE52519-2BDC-1743-8BCB-A26127FDFABA}" destId="{E167E46F-E4E0-C744-A4B3-F644A0F9C1F4}" srcOrd="0" destOrd="0" presId="urn:microsoft.com/office/officeart/2005/8/layout/vList5"/>
    <dgm:cxn modelId="{F4FD2036-D529-BF43-A7CB-113EC5CE6FF1}" srcId="{DF0618AC-B1BD-C04B-BCD3-58D56CA6447E}" destId="{11BA9EB1-F487-2144-8B13-9F51786B2E0D}" srcOrd="0" destOrd="0" parTransId="{C182177B-DAB2-7148-A7DF-6A6690736D79}" sibTransId="{4A0775DA-AEE9-034B-B0E5-282584342A4F}"/>
    <dgm:cxn modelId="{0ACB0AE7-1D13-7F45-A895-F7D02CA28D1F}" srcId="{FFE52519-2BDC-1743-8BCB-A26127FDFABA}" destId="{14F35301-E583-BF4B-AC54-9959DADDC365}" srcOrd="1" destOrd="0" parTransId="{295BFED0-96C4-A142-BBE1-653E69F6464D}" sibTransId="{61FD1398-A3F9-E741-8236-158DCCA0222F}"/>
    <dgm:cxn modelId="{3E79CD78-DBBE-8A4B-AE30-BCE57DE69A33}" type="presOf" srcId="{793D309D-9418-2241-9688-81105EA950AA}" destId="{D1745B43-5B77-FA49-BCB1-9E5F08BC6B03}" srcOrd="0" destOrd="0" presId="urn:microsoft.com/office/officeart/2005/8/layout/vList5"/>
    <dgm:cxn modelId="{C798590A-4DCB-E949-A144-16EB6CA40F66}" type="presParOf" srcId="{E167E46F-E4E0-C744-A4B3-F644A0F9C1F4}" destId="{D9EEF444-63AB-2F42-B629-E98B003F3F9C}" srcOrd="0" destOrd="0" presId="urn:microsoft.com/office/officeart/2005/8/layout/vList5"/>
    <dgm:cxn modelId="{5C02E18B-8457-E941-A2C0-EE0E5ECAA605}" type="presParOf" srcId="{D9EEF444-63AB-2F42-B629-E98B003F3F9C}" destId="{6B6ACB3C-1782-F742-B9DE-7FA43B138573}" srcOrd="0" destOrd="0" presId="urn:microsoft.com/office/officeart/2005/8/layout/vList5"/>
    <dgm:cxn modelId="{86C1F86E-3802-8344-AE50-E8D7D5802F40}" type="presParOf" srcId="{D9EEF444-63AB-2F42-B629-E98B003F3F9C}" destId="{C031FCE6-E882-B54F-ADA8-73F9F7B1888F}" srcOrd="1" destOrd="0" presId="urn:microsoft.com/office/officeart/2005/8/layout/vList5"/>
    <dgm:cxn modelId="{C65E33A4-30DD-7F4F-AA6A-6030F2C71FAB}" type="presParOf" srcId="{E167E46F-E4E0-C744-A4B3-F644A0F9C1F4}" destId="{D996C057-9210-6A43-A418-F104EB8A7110}" srcOrd="1" destOrd="0" presId="urn:microsoft.com/office/officeart/2005/8/layout/vList5"/>
    <dgm:cxn modelId="{D2D4D15D-6516-0B42-BFD2-C7FB71397842}" type="presParOf" srcId="{E167E46F-E4E0-C744-A4B3-F644A0F9C1F4}" destId="{7AB15882-DF2F-6445-8D30-B47EAA65FE53}" srcOrd="2" destOrd="0" presId="urn:microsoft.com/office/officeart/2005/8/layout/vList5"/>
    <dgm:cxn modelId="{FFEB3E44-9341-EE4C-A4DD-3C31E11692AF}" type="presParOf" srcId="{7AB15882-DF2F-6445-8D30-B47EAA65FE53}" destId="{E4167F28-1648-874E-8085-3C6EDEC561F1}" srcOrd="0" destOrd="0" presId="urn:microsoft.com/office/officeart/2005/8/layout/vList5"/>
    <dgm:cxn modelId="{CE2495AA-FA0B-CF4E-B5BE-5A4BCA7D822B}" type="presParOf" srcId="{7AB15882-DF2F-6445-8D30-B47EAA65FE53}" destId="{2503B8F3-AB5C-274D-BCA2-58A31BC5C4C8}" srcOrd="1" destOrd="0" presId="urn:microsoft.com/office/officeart/2005/8/layout/vList5"/>
    <dgm:cxn modelId="{E4E89790-C5D8-C44E-835E-B78DA7706AE6}" type="presParOf" srcId="{E167E46F-E4E0-C744-A4B3-F644A0F9C1F4}" destId="{3561A650-3B5B-B34A-89D0-F9D649DC20B2}" srcOrd="3" destOrd="0" presId="urn:microsoft.com/office/officeart/2005/8/layout/vList5"/>
    <dgm:cxn modelId="{A9F48DD9-9EDF-5545-92A7-2FB16C9AFD17}" type="presParOf" srcId="{E167E46F-E4E0-C744-A4B3-F644A0F9C1F4}" destId="{A7AB93E4-111B-D44A-ABEA-1EB0D138599C}" srcOrd="4" destOrd="0" presId="urn:microsoft.com/office/officeart/2005/8/layout/vList5"/>
    <dgm:cxn modelId="{5EB7BDD4-25F0-954A-92F2-8D9B72FA3BCC}" type="presParOf" srcId="{A7AB93E4-111B-D44A-ABEA-1EB0D138599C}" destId="{E6CB6349-B549-D945-B0B4-54E4C191E484}" srcOrd="0" destOrd="0" presId="urn:microsoft.com/office/officeart/2005/8/layout/vList5"/>
    <dgm:cxn modelId="{6C08B40E-57CA-3340-8E7A-5F7D8EF65B00}" type="presParOf" srcId="{A7AB93E4-111B-D44A-ABEA-1EB0D138599C}" destId="{753BF79E-9931-BD48-BA1E-01450ABD96A6}" srcOrd="1" destOrd="0" presId="urn:microsoft.com/office/officeart/2005/8/layout/vList5"/>
    <dgm:cxn modelId="{1BEE6AC7-FB9E-2646-893D-9E026062DC09}" type="presParOf" srcId="{E167E46F-E4E0-C744-A4B3-F644A0F9C1F4}" destId="{BEFB46D4-76DE-0048-9CBB-627975CB489F}" srcOrd="5" destOrd="0" presId="urn:microsoft.com/office/officeart/2005/8/layout/vList5"/>
    <dgm:cxn modelId="{FF985F55-0A95-E149-83DC-8A53D8416B3E}" type="presParOf" srcId="{E167E46F-E4E0-C744-A4B3-F644A0F9C1F4}" destId="{8ABF2AC6-368E-C74E-9059-F269CD4B8136}" srcOrd="6" destOrd="0" presId="urn:microsoft.com/office/officeart/2005/8/layout/vList5"/>
    <dgm:cxn modelId="{7AFE3CAD-EDD3-4E4F-97C0-8F19094890C1}" type="presParOf" srcId="{8ABF2AC6-368E-C74E-9059-F269CD4B8136}" destId="{D1745B43-5B77-FA49-BCB1-9E5F08BC6B03}" srcOrd="0" destOrd="0" presId="urn:microsoft.com/office/officeart/2005/8/layout/vList5"/>
    <dgm:cxn modelId="{B0A7D804-42F9-6C4E-9465-AFF16481236D}" type="presParOf" srcId="{8ABF2AC6-368E-C74E-9059-F269CD4B8136}" destId="{7664C610-41AA-6F4D-8CEB-81D4959AB019}" srcOrd="1" destOrd="0" presId="urn:microsoft.com/office/officeart/2005/8/layout/vList5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FFE52519-2BDC-1743-8BCB-A26127FDFABA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57B65A5E-D8E4-9D4E-BECD-1D620B50AA35}">
      <dgm:prSet custT="1"/>
      <dgm:spPr/>
      <dgm:t>
        <a:bodyPr/>
        <a:lstStyle/>
        <a:p>
          <a:pPr algn="just"/>
          <a:r>
            <a:rPr lang="es-CL" sz="2000" b="1" dirty="0">
              <a:latin typeface="Calibri" panose="020F0502020204030204" pitchFamily="34" charset="0"/>
              <a:ea typeface="Roboto Condensed"/>
              <a:cs typeface="Calibri" panose="020F0502020204030204" pitchFamily="34" charset="0"/>
              <a:sym typeface="Roboto Condensed"/>
            </a:rPr>
            <a:t>Interoperabilidad (Interoperability)</a:t>
          </a:r>
        </a:p>
      </dgm:t>
    </dgm:pt>
    <dgm:pt modelId="{53C02A1F-78C6-C14E-8B83-D842EE34A9E4}" type="parTrans" cxnId="{A8927DBC-8C8F-EF4C-8A0C-C487E3B9CEE5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811C7CD-2387-C241-BFC0-FA3130AAD3E9}" type="sibTrans" cxnId="{A8927DBC-8C8F-EF4C-8A0C-C487E3B9CEE5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9437125-3596-F748-98B3-DFA2AABCDAD1}">
      <dgm:prSet custT="1"/>
      <dgm:spPr/>
      <dgm:t>
        <a:bodyPr/>
        <a:lstStyle/>
        <a:p>
          <a:pPr algn="just">
            <a:buNone/>
          </a:pPr>
          <a:r>
            <a:rPr lang="es-ES_tradnl" sz="1600" noProof="0" dirty="0">
              <a:latin typeface="Calibri" panose="020F0502020204030204" pitchFamily="34" charset="0"/>
              <a:cs typeface="Calibri" panose="020F0502020204030204" pitchFamily="34" charset="0"/>
            </a:rPr>
            <a:t>El sistema deberá́ poder importar los datos de reservas del hotel desde los archivos DBF de la aplicación que actualmente es usada en recepción.</a:t>
          </a:r>
        </a:p>
      </dgm:t>
    </dgm:pt>
    <dgm:pt modelId="{EA751D6F-EDBF-674A-A4EB-2DA3964F4161}" type="parTrans" cxnId="{28C6C0D4-5469-0840-8843-B88237F26E38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1D20A2-CAE3-674B-8A77-B8B8DC366EA6}" type="sibTrans" cxnId="{28C6C0D4-5469-0840-8843-B88237F26E38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07B0D73-C7A5-5740-86D1-5DCB359B29E4}">
      <dgm:prSet custT="1"/>
      <dgm:spPr/>
      <dgm:t>
        <a:bodyPr/>
        <a:lstStyle/>
        <a:p>
          <a:pPr algn="just"/>
          <a:r>
            <a:rPr lang="es-CL" sz="2000" b="1" dirty="0">
              <a:latin typeface="Calibri" panose="020F0502020204030204" pitchFamily="34" charset="0"/>
              <a:ea typeface="Roboto Condensed"/>
              <a:cs typeface="Calibri" panose="020F0502020204030204" pitchFamily="34" charset="0"/>
              <a:sym typeface="Roboto Condensed"/>
            </a:rPr>
            <a:t>Confiabilidad (Reliability)</a:t>
          </a:r>
        </a:p>
      </dgm:t>
    </dgm:pt>
    <dgm:pt modelId="{1730EC41-C61C-6C4E-B19E-FAAC68B0A202}" type="parTrans" cxnId="{8C9F365C-074D-C041-9DB1-F939ED404E1C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5FE5667-ABE6-6A4B-B38B-96F91A7AC7BE}" type="sibTrans" cxnId="{8C9F365C-074D-C041-9DB1-F939ED404E1C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1DBC697-BF67-EB47-8B45-AA7D774B439C}">
      <dgm:prSet custT="1"/>
      <dgm:spPr/>
      <dgm:t>
        <a:bodyPr/>
        <a:lstStyle/>
        <a:p>
          <a:pPr algn="just">
            <a:buNone/>
          </a:pPr>
          <a:r>
            <a:rPr lang="es-ES_tradnl" sz="1600" noProof="0" dirty="0">
              <a:latin typeface="Calibri" panose="020F0502020204030204" pitchFamily="34" charset="0"/>
              <a:cs typeface="Calibri" panose="020F0502020204030204" pitchFamily="34" charset="0"/>
            </a:rPr>
            <a:t>No más de 3 transacciones de ventas mayores a $500.000 pesos pueden perderse por fallas del software.</a:t>
          </a:r>
        </a:p>
      </dgm:t>
    </dgm:pt>
    <dgm:pt modelId="{BE96CDB7-50E3-5C41-82AB-4E05406056F8}" type="parTrans" cxnId="{8DFCE24F-C891-974A-80A7-4D3E988A30CA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1D02A64-65A2-8C4D-AC94-588400267364}" type="sibTrans" cxnId="{8DFCE24F-C891-974A-80A7-4D3E988A30CA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6BB62E5-75DD-0143-8BE0-D6F52648E57F}">
      <dgm:prSet custT="1"/>
      <dgm:spPr/>
      <dgm:t>
        <a:bodyPr/>
        <a:lstStyle/>
        <a:p>
          <a:pPr algn="just">
            <a:buSzPts val="1800"/>
          </a:pPr>
          <a:r>
            <a:rPr lang="es-CL" sz="2000" b="1" dirty="0">
              <a:latin typeface="Calibri" panose="020F0502020204030204" pitchFamily="34" charset="0"/>
              <a:ea typeface="Roboto Condensed"/>
              <a:cs typeface="Calibri" panose="020F0502020204030204" pitchFamily="34" charset="0"/>
              <a:sym typeface="Roboto Condensed"/>
            </a:rPr>
            <a:t>Robustez (Robustness)</a:t>
          </a:r>
          <a:endParaRPr lang="es-CL" sz="2000" b="1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AC7D5B5-EBE5-BE4C-8867-9DD7F8435D97}" type="parTrans" cxnId="{B9EC2E15-556F-1A40-8572-621CA1681698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FC01E0F-1AEF-154F-ACFB-6FC79B5D4073}" type="sibTrans" cxnId="{B9EC2E15-556F-1A40-8572-621CA1681698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87B2A97-3244-4144-B21F-A0B230620568}">
      <dgm:prSet custT="1"/>
      <dgm:spPr/>
      <dgm:t>
        <a:bodyPr/>
        <a:lstStyle/>
        <a:p>
          <a:pPr algn="just">
            <a:buNone/>
          </a:pPr>
          <a:r>
            <a:rPr lang="es-ES_tradnl" sz="1600" noProof="0" dirty="0">
              <a:latin typeface="Calibri" panose="020F0502020204030204" pitchFamily="34" charset="0"/>
              <a:cs typeface="Calibri" panose="020F0502020204030204" pitchFamily="34" charset="0"/>
            </a:rPr>
            <a:t>Si el editor de textos deja de responder antes de que el usuario grabe el archivo, el editor deberá́ poder recuperar todos los cambios hechos hasta 1 minuto antes de que el editor dejo de funcionar.</a:t>
          </a:r>
        </a:p>
      </dgm:t>
    </dgm:pt>
    <dgm:pt modelId="{455F6CF0-1EC9-4D47-B811-2C66C1E0F956}" type="parTrans" cxnId="{96C85A66-5331-5E4A-8AC2-DC0D7CD06D8D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E6F60E8-B019-D347-A62B-BF580C0F2744}" type="sibTrans" cxnId="{96C85A66-5331-5E4A-8AC2-DC0D7CD06D8D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8CCF8A8-91CB-1D43-99DD-2EAA12EE5039}">
      <dgm:prSet custT="1"/>
      <dgm:spPr/>
      <dgm:t>
        <a:bodyPr/>
        <a:lstStyle/>
        <a:p>
          <a:pPr algn="just"/>
          <a:r>
            <a:rPr lang="es-CL" sz="2000" b="1" dirty="0">
              <a:latin typeface="Calibri" panose="020F0502020204030204" pitchFamily="34" charset="0"/>
              <a:ea typeface="Roboto Condensed"/>
              <a:cs typeface="Calibri" panose="020F0502020204030204" pitchFamily="34" charset="0"/>
              <a:sym typeface="Roboto Condensed"/>
            </a:rPr>
            <a:t>Usabilidad (Usability)</a:t>
          </a:r>
        </a:p>
      </dgm:t>
    </dgm:pt>
    <dgm:pt modelId="{569E6D74-EA0E-1444-BA22-BAD0624F5179}" type="parTrans" cxnId="{A75B3B9F-71BC-BC4B-940E-10309C84E160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E12DAA9-8AF4-2943-BD4F-4FC440740A0C}" type="sibTrans" cxnId="{A75B3B9F-71BC-BC4B-940E-10309C84E160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CE89344-BBDE-A646-8140-28434641E402}">
      <dgm:prSet custT="1"/>
      <dgm:spPr/>
      <dgm:t>
        <a:bodyPr/>
        <a:lstStyle/>
        <a:p>
          <a:pPr algn="just">
            <a:buNone/>
          </a:pPr>
          <a:r>
            <a:rPr lang="es-ES_tradnl" sz="1600" noProof="0" dirty="0">
              <a:latin typeface="Calibri" panose="020F0502020204030204" pitchFamily="34" charset="0"/>
              <a:cs typeface="Calibri" panose="020F0502020204030204" pitchFamily="34" charset="0"/>
            </a:rPr>
            <a:t>Un usuario entrenado debe ser capaz de registrar una reserva de habitación en un máximo de 4 minutos.</a:t>
          </a:r>
        </a:p>
      </dgm:t>
    </dgm:pt>
    <dgm:pt modelId="{FC00D3AC-1C28-054D-96B5-104F102DF1BC}" type="parTrans" cxnId="{469B94F3-524F-AF47-9863-92A316B8B22D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F6C9AEB-8DC6-2142-9646-8E82F2AFC827}" type="sibTrans" cxnId="{469B94F3-524F-AF47-9863-92A316B8B22D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167E46F-E4E0-C744-A4B3-F644A0F9C1F4}" type="pres">
      <dgm:prSet presAssocID="{FFE52519-2BDC-1743-8BCB-A26127FDFAB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9A7375BD-E371-D148-B37D-3FE8EF8C064B}" type="pres">
      <dgm:prSet presAssocID="{57B65A5E-D8E4-9D4E-BECD-1D620B50AA35}" presName="linNode" presStyleCnt="0"/>
      <dgm:spPr/>
    </dgm:pt>
    <dgm:pt modelId="{C2A3F0B2-F37C-8D41-9EEF-D9F9128A7799}" type="pres">
      <dgm:prSet presAssocID="{57B65A5E-D8E4-9D4E-BECD-1D620B50AA35}" presName="parentText" presStyleLbl="node1" presStyleIdx="0" presStyleCnt="4" custScaleX="83458">
        <dgm:presLayoutVars>
          <dgm:chMax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E4587570-0D9A-A042-858F-7A2939C01012}" type="pres">
      <dgm:prSet presAssocID="{57B65A5E-D8E4-9D4E-BECD-1D620B50AA35}" presName="descendantText" presStyleLbl="alignAccFollowNode1" presStyleIdx="0" presStyleCnt="4" custScaleX="133996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D1D678BE-0D42-3F44-802C-B4C03D856E03}" type="pres">
      <dgm:prSet presAssocID="{1811C7CD-2387-C241-BFC0-FA3130AAD3E9}" presName="sp" presStyleCnt="0"/>
      <dgm:spPr/>
    </dgm:pt>
    <dgm:pt modelId="{32DA9F33-66CD-7D44-A980-34628A2F4A90}" type="pres">
      <dgm:prSet presAssocID="{907B0D73-C7A5-5740-86D1-5DCB359B29E4}" presName="linNode" presStyleCnt="0"/>
      <dgm:spPr/>
    </dgm:pt>
    <dgm:pt modelId="{306C02CB-92D0-E34A-975C-A0BA15D26AC6}" type="pres">
      <dgm:prSet presAssocID="{907B0D73-C7A5-5740-86D1-5DCB359B29E4}" presName="parentText" presStyleLbl="node1" presStyleIdx="1" presStyleCnt="4" custScaleX="83458">
        <dgm:presLayoutVars>
          <dgm:chMax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1FBEFFE2-70E8-D84F-A43A-72EC29A05206}" type="pres">
      <dgm:prSet presAssocID="{907B0D73-C7A5-5740-86D1-5DCB359B29E4}" presName="descendantText" presStyleLbl="alignAccFollowNode1" presStyleIdx="1" presStyleCnt="4" custScaleX="133996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69D4DCA4-8D4E-E649-8F99-A71432FC4D73}" type="pres">
      <dgm:prSet presAssocID="{E5FE5667-ABE6-6A4B-B38B-96F91A7AC7BE}" presName="sp" presStyleCnt="0"/>
      <dgm:spPr/>
    </dgm:pt>
    <dgm:pt modelId="{DC9DE040-3D6B-AB48-9240-A78ED7B8CD66}" type="pres">
      <dgm:prSet presAssocID="{F6BB62E5-75DD-0143-8BE0-D6F52648E57F}" presName="linNode" presStyleCnt="0"/>
      <dgm:spPr/>
    </dgm:pt>
    <dgm:pt modelId="{A85E8062-E4DB-3B4B-89C3-8987BB7AB34E}" type="pres">
      <dgm:prSet presAssocID="{F6BB62E5-75DD-0143-8BE0-D6F52648E57F}" presName="parentText" presStyleLbl="node1" presStyleIdx="2" presStyleCnt="4" custScaleX="83458">
        <dgm:presLayoutVars>
          <dgm:chMax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2AB987E0-5923-FA42-95FD-A4F8A97168F0}" type="pres">
      <dgm:prSet presAssocID="{F6BB62E5-75DD-0143-8BE0-D6F52648E57F}" presName="descendantText" presStyleLbl="alignAccFollowNode1" presStyleIdx="2" presStyleCnt="4" custScaleX="133996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893E6694-E0B7-F54E-891C-29F9367527D5}" type="pres">
      <dgm:prSet presAssocID="{AFC01E0F-1AEF-154F-ACFB-6FC79B5D4073}" presName="sp" presStyleCnt="0"/>
      <dgm:spPr/>
    </dgm:pt>
    <dgm:pt modelId="{3FFF2629-0810-624C-BD81-6BAEF00D51F4}" type="pres">
      <dgm:prSet presAssocID="{08CCF8A8-91CB-1D43-99DD-2EAA12EE5039}" presName="linNode" presStyleCnt="0"/>
      <dgm:spPr/>
    </dgm:pt>
    <dgm:pt modelId="{CC84E069-923C-724E-AA0D-7B395F0A5C9C}" type="pres">
      <dgm:prSet presAssocID="{08CCF8A8-91CB-1D43-99DD-2EAA12EE5039}" presName="parentText" presStyleLbl="node1" presStyleIdx="3" presStyleCnt="4" custScaleX="83458">
        <dgm:presLayoutVars>
          <dgm:chMax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0E9746E7-20AB-BC4E-8974-4B27CF621573}" type="pres">
      <dgm:prSet presAssocID="{08CCF8A8-91CB-1D43-99DD-2EAA12EE5039}" presName="descendantText" presStyleLbl="alignAccFollowNode1" presStyleIdx="3" presStyleCnt="4" custScaleX="133996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</dgm:ptLst>
  <dgm:cxnLst>
    <dgm:cxn modelId="{3C072387-ADB1-614C-B9ED-CC825C70CEAD}" type="presOf" srcId="{09437125-3596-F748-98B3-DFA2AABCDAD1}" destId="{E4587570-0D9A-A042-858F-7A2939C01012}" srcOrd="0" destOrd="0" presId="urn:microsoft.com/office/officeart/2005/8/layout/vList5"/>
    <dgm:cxn modelId="{47436C2B-F93C-C141-8DE2-F6C721B9C814}" type="presOf" srcId="{08CCF8A8-91CB-1D43-99DD-2EAA12EE5039}" destId="{CC84E069-923C-724E-AA0D-7B395F0A5C9C}" srcOrd="0" destOrd="0" presId="urn:microsoft.com/office/officeart/2005/8/layout/vList5"/>
    <dgm:cxn modelId="{469B94F3-524F-AF47-9863-92A316B8B22D}" srcId="{08CCF8A8-91CB-1D43-99DD-2EAA12EE5039}" destId="{CCE89344-BBDE-A646-8140-28434641E402}" srcOrd="0" destOrd="0" parTransId="{FC00D3AC-1C28-054D-96B5-104F102DF1BC}" sibTransId="{BF6C9AEB-8DC6-2142-9646-8E82F2AFC827}"/>
    <dgm:cxn modelId="{A75B3B9F-71BC-BC4B-940E-10309C84E160}" srcId="{FFE52519-2BDC-1743-8BCB-A26127FDFABA}" destId="{08CCF8A8-91CB-1D43-99DD-2EAA12EE5039}" srcOrd="3" destOrd="0" parTransId="{569E6D74-EA0E-1444-BA22-BAD0624F5179}" sibTransId="{6E12DAA9-8AF4-2943-BD4F-4FC440740A0C}"/>
    <dgm:cxn modelId="{8C9F365C-074D-C041-9DB1-F939ED404E1C}" srcId="{FFE52519-2BDC-1743-8BCB-A26127FDFABA}" destId="{907B0D73-C7A5-5740-86D1-5DCB359B29E4}" srcOrd="1" destOrd="0" parTransId="{1730EC41-C61C-6C4E-B19E-FAAC68B0A202}" sibTransId="{E5FE5667-ABE6-6A4B-B38B-96F91A7AC7BE}"/>
    <dgm:cxn modelId="{8DFCE24F-C891-974A-80A7-4D3E988A30CA}" srcId="{907B0D73-C7A5-5740-86D1-5DCB359B29E4}" destId="{21DBC697-BF67-EB47-8B45-AA7D774B439C}" srcOrd="0" destOrd="0" parTransId="{BE96CDB7-50E3-5C41-82AB-4E05406056F8}" sibTransId="{31D02A64-65A2-8C4D-AC94-588400267364}"/>
    <dgm:cxn modelId="{24240EEE-3B3B-1F46-BE70-AD636D022EF3}" type="presOf" srcId="{907B0D73-C7A5-5740-86D1-5DCB359B29E4}" destId="{306C02CB-92D0-E34A-975C-A0BA15D26AC6}" srcOrd="0" destOrd="0" presId="urn:microsoft.com/office/officeart/2005/8/layout/vList5"/>
    <dgm:cxn modelId="{484FC4CA-D9AD-5940-9E6C-DA3694CD3CDA}" type="presOf" srcId="{57B65A5E-D8E4-9D4E-BECD-1D620B50AA35}" destId="{C2A3F0B2-F37C-8D41-9EEF-D9F9128A7799}" srcOrd="0" destOrd="0" presId="urn:microsoft.com/office/officeart/2005/8/layout/vList5"/>
    <dgm:cxn modelId="{5D867985-5DB2-8F40-A2C4-B90CF15F0623}" type="presOf" srcId="{F6BB62E5-75DD-0143-8BE0-D6F52648E57F}" destId="{A85E8062-E4DB-3B4B-89C3-8987BB7AB34E}" srcOrd="0" destOrd="0" presId="urn:microsoft.com/office/officeart/2005/8/layout/vList5"/>
    <dgm:cxn modelId="{2AB3F0D5-D424-4D45-8470-DF1E8976D3BA}" type="presOf" srcId="{21DBC697-BF67-EB47-8B45-AA7D774B439C}" destId="{1FBEFFE2-70E8-D84F-A43A-72EC29A05206}" srcOrd="0" destOrd="0" presId="urn:microsoft.com/office/officeart/2005/8/layout/vList5"/>
    <dgm:cxn modelId="{DFAC282F-6370-3646-8B85-3348074B100C}" type="presOf" srcId="{587B2A97-3244-4144-B21F-A0B230620568}" destId="{2AB987E0-5923-FA42-95FD-A4F8A97168F0}" srcOrd="0" destOrd="0" presId="urn:microsoft.com/office/officeart/2005/8/layout/vList5"/>
    <dgm:cxn modelId="{EB5FD341-D674-7B4B-AA0D-8A3B2D6B4387}" type="presOf" srcId="{CCE89344-BBDE-A646-8140-28434641E402}" destId="{0E9746E7-20AB-BC4E-8974-4B27CF621573}" srcOrd="0" destOrd="0" presId="urn:microsoft.com/office/officeart/2005/8/layout/vList5"/>
    <dgm:cxn modelId="{A8927DBC-8C8F-EF4C-8A0C-C487E3B9CEE5}" srcId="{FFE52519-2BDC-1743-8BCB-A26127FDFABA}" destId="{57B65A5E-D8E4-9D4E-BECD-1D620B50AA35}" srcOrd="0" destOrd="0" parTransId="{53C02A1F-78C6-C14E-8B83-D842EE34A9E4}" sibTransId="{1811C7CD-2387-C241-BFC0-FA3130AAD3E9}"/>
    <dgm:cxn modelId="{96C85A66-5331-5E4A-8AC2-DC0D7CD06D8D}" srcId="{F6BB62E5-75DD-0143-8BE0-D6F52648E57F}" destId="{587B2A97-3244-4144-B21F-A0B230620568}" srcOrd="0" destOrd="0" parTransId="{455F6CF0-1EC9-4D47-B811-2C66C1E0F956}" sibTransId="{0E6F60E8-B019-D347-A62B-BF580C0F2744}"/>
    <dgm:cxn modelId="{B9EC2E15-556F-1A40-8572-621CA1681698}" srcId="{FFE52519-2BDC-1743-8BCB-A26127FDFABA}" destId="{F6BB62E5-75DD-0143-8BE0-D6F52648E57F}" srcOrd="2" destOrd="0" parTransId="{DAC7D5B5-EBE5-BE4C-8867-9DD7F8435D97}" sibTransId="{AFC01E0F-1AEF-154F-ACFB-6FC79B5D4073}"/>
    <dgm:cxn modelId="{180B46C6-FD48-1249-AA46-427FE38BA840}" type="presOf" srcId="{FFE52519-2BDC-1743-8BCB-A26127FDFABA}" destId="{E167E46F-E4E0-C744-A4B3-F644A0F9C1F4}" srcOrd="0" destOrd="0" presId="urn:microsoft.com/office/officeart/2005/8/layout/vList5"/>
    <dgm:cxn modelId="{28C6C0D4-5469-0840-8843-B88237F26E38}" srcId="{57B65A5E-D8E4-9D4E-BECD-1D620B50AA35}" destId="{09437125-3596-F748-98B3-DFA2AABCDAD1}" srcOrd="0" destOrd="0" parTransId="{EA751D6F-EDBF-674A-A4EB-2DA3964F4161}" sibTransId="{A01D20A2-CAE3-674B-8A77-B8B8DC366EA6}"/>
    <dgm:cxn modelId="{5CD1106C-85BE-EB4B-B5E3-193A7C6BD2E9}" type="presParOf" srcId="{E167E46F-E4E0-C744-A4B3-F644A0F9C1F4}" destId="{9A7375BD-E371-D148-B37D-3FE8EF8C064B}" srcOrd="0" destOrd="0" presId="urn:microsoft.com/office/officeart/2005/8/layout/vList5"/>
    <dgm:cxn modelId="{1C8FA58D-BA42-D543-88FB-CC9B4D199D1D}" type="presParOf" srcId="{9A7375BD-E371-D148-B37D-3FE8EF8C064B}" destId="{C2A3F0B2-F37C-8D41-9EEF-D9F9128A7799}" srcOrd="0" destOrd="0" presId="urn:microsoft.com/office/officeart/2005/8/layout/vList5"/>
    <dgm:cxn modelId="{272E251D-B6EA-1948-9DC5-7A5F044B8846}" type="presParOf" srcId="{9A7375BD-E371-D148-B37D-3FE8EF8C064B}" destId="{E4587570-0D9A-A042-858F-7A2939C01012}" srcOrd="1" destOrd="0" presId="urn:microsoft.com/office/officeart/2005/8/layout/vList5"/>
    <dgm:cxn modelId="{78692AA5-3318-0343-B2CD-60349126C1B3}" type="presParOf" srcId="{E167E46F-E4E0-C744-A4B3-F644A0F9C1F4}" destId="{D1D678BE-0D42-3F44-802C-B4C03D856E03}" srcOrd="1" destOrd="0" presId="urn:microsoft.com/office/officeart/2005/8/layout/vList5"/>
    <dgm:cxn modelId="{DEE5331F-6DF4-8F42-96A9-280C155B78BF}" type="presParOf" srcId="{E167E46F-E4E0-C744-A4B3-F644A0F9C1F4}" destId="{32DA9F33-66CD-7D44-A980-34628A2F4A90}" srcOrd="2" destOrd="0" presId="urn:microsoft.com/office/officeart/2005/8/layout/vList5"/>
    <dgm:cxn modelId="{DF035DD3-1C25-FF40-B719-161FE6577AE8}" type="presParOf" srcId="{32DA9F33-66CD-7D44-A980-34628A2F4A90}" destId="{306C02CB-92D0-E34A-975C-A0BA15D26AC6}" srcOrd="0" destOrd="0" presId="urn:microsoft.com/office/officeart/2005/8/layout/vList5"/>
    <dgm:cxn modelId="{D81432CC-192A-E54C-999D-5197ED684AEE}" type="presParOf" srcId="{32DA9F33-66CD-7D44-A980-34628A2F4A90}" destId="{1FBEFFE2-70E8-D84F-A43A-72EC29A05206}" srcOrd="1" destOrd="0" presId="urn:microsoft.com/office/officeart/2005/8/layout/vList5"/>
    <dgm:cxn modelId="{43772A54-C5B4-0747-ABC6-1473AD7AA5ED}" type="presParOf" srcId="{E167E46F-E4E0-C744-A4B3-F644A0F9C1F4}" destId="{69D4DCA4-8D4E-E649-8F99-A71432FC4D73}" srcOrd="3" destOrd="0" presId="urn:microsoft.com/office/officeart/2005/8/layout/vList5"/>
    <dgm:cxn modelId="{608E1ACE-61AC-4747-9C78-E06DD9E426AF}" type="presParOf" srcId="{E167E46F-E4E0-C744-A4B3-F644A0F9C1F4}" destId="{DC9DE040-3D6B-AB48-9240-A78ED7B8CD66}" srcOrd="4" destOrd="0" presId="urn:microsoft.com/office/officeart/2005/8/layout/vList5"/>
    <dgm:cxn modelId="{967278B8-5592-EC44-AD49-3A7E28E29167}" type="presParOf" srcId="{DC9DE040-3D6B-AB48-9240-A78ED7B8CD66}" destId="{A85E8062-E4DB-3B4B-89C3-8987BB7AB34E}" srcOrd="0" destOrd="0" presId="urn:microsoft.com/office/officeart/2005/8/layout/vList5"/>
    <dgm:cxn modelId="{13AE6021-CA02-514B-93FF-DD6FE40D1A2C}" type="presParOf" srcId="{DC9DE040-3D6B-AB48-9240-A78ED7B8CD66}" destId="{2AB987E0-5923-FA42-95FD-A4F8A97168F0}" srcOrd="1" destOrd="0" presId="urn:microsoft.com/office/officeart/2005/8/layout/vList5"/>
    <dgm:cxn modelId="{E63EDC01-0382-5246-AFD7-C926B5DCF411}" type="presParOf" srcId="{E167E46F-E4E0-C744-A4B3-F644A0F9C1F4}" destId="{893E6694-E0B7-F54E-891C-29F9367527D5}" srcOrd="5" destOrd="0" presId="urn:microsoft.com/office/officeart/2005/8/layout/vList5"/>
    <dgm:cxn modelId="{83C69C8F-F68F-5645-A467-F351F49288C1}" type="presParOf" srcId="{E167E46F-E4E0-C744-A4B3-F644A0F9C1F4}" destId="{3FFF2629-0810-624C-BD81-6BAEF00D51F4}" srcOrd="6" destOrd="0" presId="urn:microsoft.com/office/officeart/2005/8/layout/vList5"/>
    <dgm:cxn modelId="{D588D517-693A-7A4E-B47A-A648207A2793}" type="presParOf" srcId="{3FFF2629-0810-624C-BD81-6BAEF00D51F4}" destId="{CC84E069-923C-724E-AA0D-7B395F0A5C9C}" srcOrd="0" destOrd="0" presId="urn:microsoft.com/office/officeart/2005/8/layout/vList5"/>
    <dgm:cxn modelId="{7CFA8239-6907-184A-AB36-EEF6B916369D}" type="presParOf" srcId="{3FFF2629-0810-624C-BD81-6BAEF00D51F4}" destId="{0E9746E7-20AB-BC4E-8974-4B27CF62157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FFE52519-2BDC-1743-8BCB-A26127FDFABA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57B65A5E-D8E4-9D4E-BECD-1D620B50AA35}">
      <dgm:prSet/>
      <dgm:spPr>
        <a:solidFill>
          <a:schemeClr val="accent2"/>
        </a:solidFill>
      </dgm:spPr>
      <dgm:t>
        <a:bodyPr/>
        <a:lstStyle/>
        <a:p>
          <a:r>
            <a:rPr lang="es-CL" b="1" dirty="0">
              <a:latin typeface="Roboto Condensed"/>
              <a:ea typeface="Roboto Condensed"/>
              <a:cs typeface="Roboto Condensed"/>
              <a:sym typeface="Roboto Condensed"/>
            </a:rPr>
            <a:t>Mantenibilidad (Maintainability)</a:t>
          </a:r>
          <a:endParaRPr lang="es-CL" b="1" dirty="0">
            <a:latin typeface="Calibri" panose="020F0502020204030204" pitchFamily="34" charset="0"/>
            <a:ea typeface="Roboto Condensed"/>
            <a:cs typeface="Calibri" panose="020F0502020204030204" pitchFamily="34" charset="0"/>
            <a:sym typeface="Roboto Condensed"/>
          </a:endParaRPr>
        </a:p>
      </dgm:t>
    </dgm:pt>
    <dgm:pt modelId="{53C02A1F-78C6-C14E-8B83-D842EE34A9E4}" type="parTrans" cxnId="{A8927DBC-8C8F-EF4C-8A0C-C487E3B9CEE5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811C7CD-2387-C241-BFC0-FA3130AAD3E9}" type="sibTrans" cxnId="{A8927DBC-8C8F-EF4C-8A0C-C487E3B9CEE5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322BA93-EB11-6840-A102-3A925E123415}">
      <dgm:prSet custT="1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pPr>
            <a:buNone/>
          </a:pPr>
          <a:r>
            <a:rPr lang="es-CL" sz="1600" dirty="0"/>
            <a:t>Si la empresa decide cambiar de BD, un programador deberá poder modificar las rutinas de conexión hacia la nueva BD en no mas de 20HH.</a:t>
          </a:r>
        </a:p>
      </dgm:t>
    </dgm:pt>
    <dgm:pt modelId="{244B1F8C-89B4-7B4B-BAD4-0EBA59513C38}" type="parTrans" cxnId="{824F699F-7F5D-B746-AE62-A537EE43462E}">
      <dgm:prSet/>
      <dgm:spPr/>
      <dgm:t>
        <a:bodyPr/>
        <a:lstStyle/>
        <a:p>
          <a:endParaRPr lang="es-ES"/>
        </a:p>
      </dgm:t>
    </dgm:pt>
    <dgm:pt modelId="{57FE532D-D964-6F4F-A29D-5B3C1D1B6D2F}" type="sibTrans" cxnId="{824F699F-7F5D-B746-AE62-A537EE43462E}">
      <dgm:prSet/>
      <dgm:spPr/>
      <dgm:t>
        <a:bodyPr/>
        <a:lstStyle/>
        <a:p>
          <a:endParaRPr lang="es-ES"/>
        </a:p>
      </dgm:t>
    </dgm:pt>
    <dgm:pt modelId="{B7EACC64-8160-2243-847C-AC53607B6A6C}">
      <dgm:prSet/>
      <dgm:spPr>
        <a:solidFill>
          <a:schemeClr val="accent2"/>
        </a:solidFill>
      </dgm:spPr>
      <dgm:t>
        <a:bodyPr/>
        <a:lstStyle/>
        <a:p>
          <a:r>
            <a:rPr lang="es-CL" b="1" dirty="0">
              <a:latin typeface="Roboto Condensed"/>
              <a:ea typeface="Roboto Condensed"/>
              <a:cs typeface="Roboto Condensed"/>
              <a:sym typeface="Roboto Condensed"/>
            </a:rPr>
            <a:t>Reusabilidad (Reusability)</a:t>
          </a:r>
        </a:p>
      </dgm:t>
    </dgm:pt>
    <dgm:pt modelId="{46951B64-E3D0-7040-89C2-7E31427B0C53}" type="parTrans" cxnId="{FA93435E-1B32-E54C-B8F4-20CCF606E946}">
      <dgm:prSet/>
      <dgm:spPr/>
      <dgm:t>
        <a:bodyPr/>
        <a:lstStyle/>
        <a:p>
          <a:endParaRPr lang="es-ES"/>
        </a:p>
      </dgm:t>
    </dgm:pt>
    <dgm:pt modelId="{077AA94A-5BE7-714D-A5D5-CBE7B77ABD3A}" type="sibTrans" cxnId="{FA93435E-1B32-E54C-B8F4-20CCF606E946}">
      <dgm:prSet/>
      <dgm:spPr/>
      <dgm:t>
        <a:bodyPr/>
        <a:lstStyle/>
        <a:p>
          <a:endParaRPr lang="es-ES"/>
        </a:p>
      </dgm:t>
    </dgm:pt>
    <dgm:pt modelId="{FB4CE857-7B52-EB45-9BC5-E4EAD3729890}">
      <dgm:prSet custT="1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pPr>
            <a:buNone/>
          </a:pPr>
          <a:r>
            <a:rPr lang="es-CL" sz="1600" dirty="0"/>
            <a:t>El modulo de exportación de reportes en formato XML deberá poder ser reusado en todas las aplicaciones para retail.</a:t>
          </a:r>
        </a:p>
      </dgm:t>
    </dgm:pt>
    <dgm:pt modelId="{9B76D627-3FE5-C04C-96A2-334460B06325}" type="parTrans" cxnId="{ADDA039D-B309-DE41-BA61-17AE89AF531B}">
      <dgm:prSet/>
      <dgm:spPr/>
      <dgm:t>
        <a:bodyPr/>
        <a:lstStyle/>
        <a:p>
          <a:endParaRPr lang="es-ES"/>
        </a:p>
      </dgm:t>
    </dgm:pt>
    <dgm:pt modelId="{DFA5A381-EDD4-6143-9469-B603E9A167FE}" type="sibTrans" cxnId="{ADDA039D-B309-DE41-BA61-17AE89AF531B}">
      <dgm:prSet/>
      <dgm:spPr/>
      <dgm:t>
        <a:bodyPr/>
        <a:lstStyle/>
        <a:p>
          <a:endParaRPr lang="es-ES"/>
        </a:p>
      </dgm:t>
    </dgm:pt>
    <dgm:pt modelId="{1CB40086-B7DA-2D4F-B5CF-08BE01A24E7B}">
      <dgm:prSet/>
      <dgm:spPr>
        <a:solidFill>
          <a:schemeClr val="accent2"/>
        </a:solidFill>
      </dgm:spPr>
      <dgm:t>
        <a:bodyPr/>
        <a:lstStyle/>
        <a:p>
          <a:r>
            <a:rPr lang="es-CL" b="1" dirty="0">
              <a:latin typeface="Roboto Condensed"/>
              <a:ea typeface="Roboto Condensed"/>
              <a:cs typeface="Roboto Condensed"/>
              <a:sym typeface="Roboto Condensed"/>
            </a:rPr>
            <a:t>Testeabilidad (Testability)</a:t>
          </a:r>
        </a:p>
      </dgm:t>
    </dgm:pt>
    <dgm:pt modelId="{E8F4F0BC-A8F1-2549-96A8-40B02D223243}" type="parTrans" cxnId="{E883806D-F4E5-EC49-B675-ABE2C3B19583}">
      <dgm:prSet/>
      <dgm:spPr/>
      <dgm:t>
        <a:bodyPr/>
        <a:lstStyle/>
        <a:p>
          <a:endParaRPr lang="es-ES"/>
        </a:p>
      </dgm:t>
    </dgm:pt>
    <dgm:pt modelId="{D4C5DAA5-89A1-8941-985B-4DD390DF9948}" type="sibTrans" cxnId="{E883806D-F4E5-EC49-B675-ABE2C3B19583}">
      <dgm:prSet/>
      <dgm:spPr/>
      <dgm:t>
        <a:bodyPr/>
        <a:lstStyle/>
        <a:p>
          <a:endParaRPr lang="es-ES"/>
        </a:p>
      </dgm:t>
    </dgm:pt>
    <dgm:pt modelId="{E74E382C-5FE0-E94E-A4A4-45C44AEC2030}">
      <dgm:prSet custT="1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pPr>
            <a:buSzPts val="1600"/>
            <a:buNone/>
          </a:pPr>
          <a:r>
            <a:rPr lang="es-CL" sz="1600" dirty="0"/>
            <a:t>La complejidad ciclomática de un modulo no deberá exceder de 20.</a:t>
          </a:r>
        </a:p>
      </dgm:t>
    </dgm:pt>
    <dgm:pt modelId="{79B0A213-9B4D-2741-9298-EFFC779D79E5}" type="parTrans" cxnId="{0C14E84E-3B7D-194B-B466-E166E1320BFC}">
      <dgm:prSet/>
      <dgm:spPr/>
      <dgm:t>
        <a:bodyPr/>
        <a:lstStyle/>
        <a:p>
          <a:endParaRPr lang="es-ES"/>
        </a:p>
      </dgm:t>
    </dgm:pt>
    <dgm:pt modelId="{F75FA6E1-5DF6-7E4E-A99E-1BF4E4CD9569}" type="sibTrans" cxnId="{0C14E84E-3B7D-194B-B466-E166E1320BFC}">
      <dgm:prSet/>
      <dgm:spPr/>
      <dgm:t>
        <a:bodyPr/>
        <a:lstStyle/>
        <a:p>
          <a:endParaRPr lang="es-ES"/>
        </a:p>
      </dgm:t>
    </dgm:pt>
    <dgm:pt modelId="{89585D69-36A3-E346-A06B-0577C584A33A}">
      <dgm:prSet/>
      <dgm:spPr>
        <a:solidFill>
          <a:schemeClr val="accent2"/>
        </a:solidFill>
      </dgm:spPr>
      <dgm:t>
        <a:bodyPr/>
        <a:lstStyle/>
        <a:p>
          <a:pPr>
            <a:buNone/>
          </a:pPr>
          <a:r>
            <a:rPr lang="es-CL" b="1" dirty="0">
              <a:latin typeface="Roboto Condensed"/>
              <a:ea typeface="Roboto Condensed"/>
              <a:cs typeface="Roboto Condensed"/>
              <a:sym typeface="Roboto Condensed"/>
            </a:rPr>
            <a:t>Portabilidad (Portability)</a:t>
          </a:r>
          <a:endParaRPr lang="es-CL" dirty="0"/>
        </a:p>
      </dgm:t>
    </dgm:pt>
    <dgm:pt modelId="{96E06306-72EC-7A4A-9724-F358926B4F5B}" type="parTrans" cxnId="{DF08E3FE-2258-E646-B5C4-BD2D1EB6E174}">
      <dgm:prSet/>
      <dgm:spPr/>
      <dgm:t>
        <a:bodyPr/>
        <a:lstStyle/>
        <a:p>
          <a:endParaRPr lang="es-ES"/>
        </a:p>
      </dgm:t>
    </dgm:pt>
    <dgm:pt modelId="{2A5323DD-53EA-934C-931E-7A5E3F7FF4BB}" type="sibTrans" cxnId="{DF08E3FE-2258-E646-B5C4-BD2D1EB6E174}">
      <dgm:prSet/>
      <dgm:spPr/>
      <dgm:t>
        <a:bodyPr/>
        <a:lstStyle/>
        <a:p>
          <a:endParaRPr lang="es-ES"/>
        </a:p>
      </dgm:t>
    </dgm:pt>
    <dgm:pt modelId="{C33D7F81-220F-9845-92C6-C5036E6ABD77}">
      <dgm:prSet custT="1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pPr>
            <a:buNone/>
          </a:pPr>
          <a:r>
            <a:rPr lang="es-CL" sz="1600" dirty="0"/>
            <a:t>El módulo de impresión remota del sistema deberá poder funcionar en versiones de Windows 7, Windows 10, Mac OSx 10.13.6 y Ubuntu (versiones 16.04 en adelante).</a:t>
          </a:r>
        </a:p>
      </dgm:t>
    </dgm:pt>
    <dgm:pt modelId="{2A998492-A1CF-5D48-B5BE-358E315070AC}" type="parTrans" cxnId="{E7479E83-1FAC-E84A-9060-A0A4A9D96B6C}">
      <dgm:prSet/>
      <dgm:spPr/>
      <dgm:t>
        <a:bodyPr/>
        <a:lstStyle/>
        <a:p>
          <a:endParaRPr lang="es-ES"/>
        </a:p>
      </dgm:t>
    </dgm:pt>
    <dgm:pt modelId="{214293B0-8EAF-AF45-8812-196856E5D389}" type="sibTrans" cxnId="{E7479E83-1FAC-E84A-9060-A0A4A9D96B6C}">
      <dgm:prSet/>
      <dgm:spPr/>
      <dgm:t>
        <a:bodyPr/>
        <a:lstStyle/>
        <a:p>
          <a:endParaRPr lang="es-ES"/>
        </a:p>
      </dgm:t>
    </dgm:pt>
    <dgm:pt modelId="{E167E46F-E4E0-C744-A4B3-F644A0F9C1F4}" type="pres">
      <dgm:prSet presAssocID="{FFE52519-2BDC-1743-8BCB-A26127FDFAB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9A7375BD-E371-D148-B37D-3FE8EF8C064B}" type="pres">
      <dgm:prSet presAssocID="{57B65A5E-D8E4-9D4E-BECD-1D620B50AA35}" presName="linNode" presStyleCnt="0"/>
      <dgm:spPr/>
    </dgm:pt>
    <dgm:pt modelId="{C2A3F0B2-F37C-8D41-9EEF-D9F9128A7799}" type="pres">
      <dgm:prSet presAssocID="{57B65A5E-D8E4-9D4E-BECD-1D620B50AA35}" presName="parentText" presStyleLbl="node1" presStyleIdx="0" presStyleCnt="4" custScaleX="75666">
        <dgm:presLayoutVars>
          <dgm:chMax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E4587570-0D9A-A042-858F-7A2939C01012}" type="pres">
      <dgm:prSet presAssocID="{57B65A5E-D8E4-9D4E-BECD-1D620B50AA35}" presName="descendantText" presStyleLbl="alignAccFollowNode1" presStyleIdx="0" presStyleCnt="4" custScaleX="133996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D1D678BE-0D42-3F44-802C-B4C03D856E03}" type="pres">
      <dgm:prSet presAssocID="{1811C7CD-2387-C241-BFC0-FA3130AAD3E9}" presName="sp" presStyleCnt="0"/>
      <dgm:spPr/>
    </dgm:pt>
    <dgm:pt modelId="{998A32CE-7943-834B-B310-0A0A9640C8C7}" type="pres">
      <dgm:prSet presAssocID="{89585D69-36A3-E346-A06B-0577C584A33A}" presName="linNode" presStyleCnt="0"/>
      <dgm:spPr/>
    </dgm:pt>
    <dgm:pt modelId="{B61D3A00-84F8-3B4C-AE75-FDD002A79E15}" type="pres">
      <dgm:prSet presAssocID="{89585D69-36A3-E346-A06B-0577C584A33A}" presName="parentText" presStyleLbl="node1" presStyleIdx="1" presStyleCnt="4" custScaleX="67731">
        <dgm:presLayoutVars>
          <dgm:chMax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124D204B-D95F-4143-809A-2996256E0851}" type="pres">
      <dgm:prSet presAssocID="{89585D69-36A3-E346-A06B-0577C584A33A}" presName="descendantText" presStyleLbl="alignAccFollowNode1" presStyleIdx="1" presStyleCnt="4" custScaleX="119791" custScaleY="99821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871171F3-3F4D-7640-BB84-BDCD3D47FEDB}" type="pres">
      <dgm:prSet presAssocID="{2A5323DD-53EA-934C-931E-7A5E3F7FF4BB}" presName="sp" presStyleCnt="0"/>
      <dgm:spPr/>
    </dgm:pt>
    <dgm:pt modelId="{EDBE6A0E-0FB7-CE4B-A944-FA837ABF717F}" type="pres">
      <dgm:prSet presAssocID="{B7EACC64-8160-2243-847C-AC53607B6A6C}" presName="linNode" presStyleCnt="0"/>
      <dgm:spPr/>
    </dgm:pt>
    <dgm:pt modelId="{1C33A7A6-D444-D84B-942C-BEC134E5CE53}" type="pres">
      <dgm:prSet presAssocID="{B7EACC64-8160-2243-847C-AC53607B6A6C}" presName="parentText" presStyleLbl="node1" presStyleIdx="2" presStyleCnt="4" custScaleX="67135">
        <dgm:presLayoutVars>
          <dgm:chMax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FBD74634-BEFD-F040-B1D5-57C05409532A}" type="pres">
      <dgm:prSet presAssocID="{B7EACC64-8160-2243-847C-AC53607B6A6C}" presName="descendantText" presStyleLbl="alignAccFollowNode1" presStyleIdx="2" presStyleCnt="4" custScaleX="118228" custScaleY="100076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53363D36-0E61-424D-82DF-2DD771114921}" type="pres">
      <dgm:prSet presAssocID="{077AA94A-5BE7-714D-A5D5-CBE7B77ABD3A}" presName="sp" presStyleCnt="0"/>
      <dgm:spPr/>
    </dgm:pt>
    <dgm:pt modelId="{17B831D3-D982-F14E-AEC2-E4FCB6FF5C2A}" type="pres">
      <dgm:prSet presAssocID="{1CB40086-B7DA-2D4F-B5CF-08BE01A24E7B}" presName="linNode" presStyleCnt="0"/>
      <dgm:spPr/>
    </dgm:pt>
    <dgm:pt modelId="{7859EF30-01F4-774B-800C-7D0DF7826AE8}" type="pres">
      <dgm:prSet presAssocID="{1CB40086-B7DA-2D4F-B5CF-08BE01A24E7B}" presName="parentText" presStyleLbl="node1" presStyleIdx="3" presStyleCnt="4" custScaleX="81875">
        <dgm:presLayoutVars>
          <dgm:chMax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622B7802-158B-F24F-B9D4-7DE10FDF0531}" type="pres">
      <dgm:prSet presAssocID="{1CB40086-B7DA-2D4F-B5CF-08BE01A24E7B}" presName="descendantText" presStyleLbl="alignAccFollowNode1" presStyleIdx="3" presStyleCnt="4" custScaleX="144716" custScaleY="100137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</dgm:ptLst>
  <dgm:cxnLst>
    <dgm:cxn modelId="{E05EFBF5-8CCB-8A42-93B0-E51F42F6F037}" type="presOf" srcId="{C33D7F81-220F-9845-92C6-C5036E6ABD77}" destId="{124D204B-D95F-4143-809A-2996256E0851}" srcOrd="0" destOrd="0" presId="urn:microsoft.com/office/officeart/2005/8/layout/vList5"/>
    <dgm:cxn modelId="{4305B89F-B9D5-DF4B-8DA7-11787BE36E77}" type="presOf" srcId="{1CB40086-B7DA-2D4F-B5CF-08BE01A24E7B}" destId="{7859EF30-01F4-774B-800C-7D0DF7826AE8}" srcOrd="0" destOrd="0" presId="urn:microsoft.com/office/officeart/2005/8/layout/vList5"/>
    <dgm:cxn modelId="{3545BF42-F0CA-BE49-BBB5-A4B4EDDA0728}" type="presOf" srcId="{B7EACC64-8160-2243-847C-AC53607B6A6C}" destId="{1C33A7A6-D444-D84B-942C-BEC134E5CE53}" srcOrd="0" destOrd="0" presId="urn:microsoft.com/office/officeart/2005/8/layout/vList5"/>
    <dgm:cxn modelId="{FA93435E-1B32-E54C-B8F4-20CCF606E946}" srcId="{FFE52519-2BDC-1743-8BCB-A26127FDFABA}" destId="{B7EACC64-8160-2243-847C-AC53607B6A6C}" srcOrd="2" destOrd="0" parTransId="{46951B64-E3D0-7040-89C2-7E31427B0C53}" sibTransId="{077AA94A-5BE7-714D-A5D5-CBE7B77ABD3A}"/>
    <dgm:cxn modelId="{885BF5C1-2E13-5F40-BDE9-D9C5C7A8E3B4}" type="presOf" srcId="{89585D69-36A3-E346-A06B-0577C584A33A}" destId="{B61D3A00-84F8-3B4C-AE75-FDD002A79E15}" srcOrd="0" destOrd="0" presId="urn:microsoft.com/office/officeart/2005/8/layout/vList5"/>
    <dgm:cxn modelId="{DD504509-9E67-9D49-AEAE-402ACC2A8425}" type="presOf" srcId="{7322BA93-EB11-6840-A102-3A925E123415}" destId="{E4587570-0D9A-A042-858F-7A2939C01012}" srcOrd="0" destOrd="0" presId="urn:microsoft.com/office/officeart/2005/8/layout/vList5"/>
    <dgm:cxn modelId="{E7479E83-1FAC-E84A-9060-A0A4A9D96B6C}" srcId="{89585D69-36A3-E346-A06B-0577C584A33A}" destId="{C33D7F81-220F-9845-92C6-C5036E6ABD77}" srcOrd="0" destOrd="0" parTransId="{2A998492-A1CF-5D48-B5BE-358E315070AC}" sibTransId="{214293B0-8EAF-AF45-8812-196856E5D389}"/>
    <dgm:cxn modelId="{5E1A202A-A797-614F-9995-2B76FDB0147B}" type="presOf" srcId="{E74E382C-5FE0-E94E-A4A4-45C44AEC2030}" destId="{622B7802-158B-F24F-B9D4-7DE10FDF0531}" srcOrd="0" destOrd="0" presId="urn:microsoft.com/office/officeart/2005/8/layout/vList5"/>
    <dgm:cxn modelId="{55FA4637-5B66-504D-9A2F-FC61B61D5A27}" type="presOf" srcId="{FB4CE857-7B52-EB45-9BC5-E4EAD3729890}" destId="{FBD74634-BEFD-F040-B1D5-57C05409532A}" srcOrd="0" destOrd="0" presId="urn:microsoft.com/office/officeart/2005/8/layout/vList5"/>
    <dgm:cxn modelId="{484FC4CA-D9AD-5940-9E6C-DA3694CD3CDA}" type="presOf" srcId="{57B65A5E-D8E4-9D4E-BECD-1D620B50AA35}" destId="{C2A3F0B2-F37C-8D41-9EEF-D9F9128A7799}" srcOrd="0" destOrd="0" presId="urn:microsoft.com/office/officeart/2005/8/layout/vList5"/>
    <dgm:cxn modelId="{ADDA039D-B309-DE41-BA61-17AE89AF531B}" srcId="{B7EACC64-8160-2243-847C-AC53607B6A6C}" destId="{FB4CE857-7B52-EB45-9BC5-E4EAD3729890}" srcOrd="0" destOrd="0" parTransId="{9B76D627-3FE5-C04C-96A2-334460B06325}" sibTransId="{DFA5A381-EDD4-6143-9469-B603E9A167FE}"/>
    <dgm:cxn modelId="{DF08E3FE-2258-E646-B5C4-BD2D1EB6E174}" srcId="{FFE52519-2BDC-1743-8BCB-A26127FDFABA}" destId="{89585D69-36A3-E346-A06B-0577C584A33A}" srcOrd="1" destOrd="0" parTransId="{96E06306-72EC-7A4A-9724-F358926B4F5B}" sibTransId="{2A5323DD-53EA-934C-931E-7A5E3F7FF4BB}"/>
    <dgm:cxn modelId="{E883806D-F4E5-EC49-B675-ABE2C3B19583}" srcId="{FFE52519-2BDC-1743-8BCB-A26127FDFABA}" destId="{1CB40086-B7DA-2D4F-B5CF-08BE01A24E7B}" srcOrd="3" destOrd="0" parTransId="{E8F4F0BC-A8F1-2549-96A8-40B02D223243}" sibTransId="{D4C5DAA5-89A1-8941-985B-4DD390DF9948}"/>
    <dgm:cxn modelId="{0C14E84E-3B7D-194B-B466-E166E1320BFC}" srcId="{1CB40086-B7DA-2D4F-B5CF-08BE01A24E7B}" destId="{E74E382C-5FE0-E94E-A4A4-45C44AEC2030}" srcOrd="0" destOrd="0" parTransId="{79B0A213-9B4D-2741-9298-EFFC779D79E5}" sibTransId="{F75FA6E1-5DF6-7E4E-A99E-1BF4E4CD9569}"/>
    <dgm:cxn modelId="{A8927DBC-8C8F-EF4C-8A0C-C487E3B9CEE5}" srcId="{FFE52519-2BDC-1743-8BCB-A26127FDFABA}" destId="{57B65A5E-D8E4-9D4E-BECD-1D620B50AA35}" srcOrd="0" destOrd="0" parTransId="{53C02A1F-78C6-C14E-8B83-D842EE34A9E4}" sibTransId="{1811C7CD-2387-C241-BFC0-FA3130AAD3E9}"/>
    <dgm:cxn modelId="{180B46C6-FD48-1249-AA46-427FE38BA840}" type="presOf" srcId="{FFE52519-2BDC-1743-8BCB-A26127FDFABA}" destId="{E167E46F-E4E0-C744-A4B3-F644A0F9C1F4}" srcOrd="0" destOrd="0" presId="urn:microsoft.com/office/officeart/2005/8/layout/vList5"/>
    <dgm:cxn modelId="{824F699F-7F5D-B746-AE62-A537EE43462E}" srcId="{57B65A5E-D8E4-9D4E-BECD-1D620B50AA35}" destId="{7322BA93-EB11-6840-A102-3A925E123415}" srcOrd="0" destOrd="0" parTransId="{244B1F8C-89B4-7B4B-BAD4-0EBA59513C38}" sibTransId="{57FE532D-D964-6F4F-A29D-5B3C1D1B6D2F}"/>
    <dgm:cxn modelId="{5CD1106C-85BE-EB4B-B5E3-193A7C6BD2E9}" type="presParOf" srcId="{E167E46F-E4E0-C744-A4B3-F644A0F9C1F4}" destId="{9A7375BD-E371-D148-B37D-3FE8EF8C064B}" srcOrd="0" destOrd="0" presId="urn:microsoft.com/office/officeart/2005/8/layout/vList5"/>
    <dgm:cxn modelId="{1C8FA58D-BA42-D543-88FB-CC9B4D199D1D}" type="presParOf" srcId="{9A7375BD-E371-D148-B37D-3FE8EF8C064B}" destId="{C2A3F0B2-F37C-8D41-9EEF-D9F9128A7799}" srcOrd="0" destOrd="0" presId="urn:microsoft.com/office/officeart/2005/8/layout/vList5"/>
    <dgm:cxn modelId="{272E251D-B6EA-1948-9DC5-7A5F044B8846}" type="presParOf" srcId="{9A7375BD-E371-D148-B37D-3FE8EF8C064B}" destId="{E4587570-0D9A-A042-858F-7A2939C01012}" srcOrd="1" destOrd="0" presId="urn:microsoft.com/office/officeart/2005/8/layout/vList5"/>
    <dgm:cxn modelId="{78692AA5-3318-0343-B2CD-60349126C1B3}" type="presParOf" srcId="{E167E46F-E4E0-C744-A4B3-F644A0F9C1F4}" destId="{D1D678BE-0D42-3F44-802C-B4C03D856E03}" srcOrd="1" destOrd="0" presId="urn:microsoft.com/office/officeart/2005/8/layout/vList5"/>
    <dgm:cxn modelId="{6E96E7B1-50B7-0A4F-AC72-9EA6D491B0B6}" type="presParOf" srcId="{E167E46F-E4E0-C744-A4B3-F644A0F9C1F4}" destId="{998A32CE-7943-834B-B310-0A0A9640C8C7}" srcOrd="2" destOrd="0" presId="urn:microsoft.com/office/officeart/2005/8/layout/vList5"/>
    <dgm:cxn modelId="{A32E9E13-CF0F-5A40-B756-4A65F5EE0B75}" type="presParOf" srcId="{998A32CE-7943-834B-B310-0A0A9640C8C7}" destId="{B61D3A00-84F8-3B4C-AE75-FDD002A79E15}" srcOrd="0" destOrd="0" presId="urn:microsoft.com/office/officeart/2005/8/layout/vList5"/>
    <dgm:cxn modelId="{B5385490-E7A9-814A-A493-8466A19D71D1}" type="presParOf" srcId="{998A32CE-7943-834B-B310-0A0A9640C8C7}" destId="{124D204B-D95F-4143-809A-2996256E0851}" srcOrd="1" destOrd="0" presId="urn:microsoft.com/office/officeart/2005/8/layout/vList5"/>
    <dgm:cxn modelId="{091C42D1-8F8B-C947-8C3B-5762AD7EE54B}" type="presParOf" srcId="{E167E46F-E4E0-C744-A4B3-F644A0F9C1F4}" destId="{871171F3-3F4D-7640-BB84-BDCD3D47FEDB}" srcOrd="3" destOrd="0" presId="urn:microsoft.com/office/officeart/2005/8/layout/vList5"/>
    <dgm:cxn modelId="{76CD4BAE-B565-2644-8D14-94153CE43120}" type="presParOf" srcId="{E167E46F-E4E0-C744-A4B3-F644A0F9C1F4}" destId="{EDBE6A0E-0FB7-CE4B-A944-FA837ABF717F}" srcOrd="4" destOrd="0" presId="urn:microsoft.com/office/officeart/2005/8/layout/vList5"/>
    <dgm:cxn modelId="{BAD366E4-F54A-D249-9F87-B10CC04DCFCD}" type="presParOf" srcId="{EDBE6A0E-0FB7-CE4B-A944-FA837ABF717F}" destId="{1C33A7A6-D444-D84B-942C-BEC134E5CE53}" srcOrd="0" destOrd="0" presId="urn:microsoft.com/office/officeart/2005/8/layout/vList5"/>
    <dgm:cxn modelId="{BA18F053-669F-8145-9FFE-2330E098225F}" type="presParOf" srcId="{EDBE6A0E-0FB7-CE4B-A944-FA837ABF717F}" destId="{FBD74634-BEFD-F040-B1D5-57C05409532A}" srcOrd="1" destOrd="0" presId="urn:microsoft.com/office/officeart/2005/8/layout/vList5"/>
    <dgm:cxn modelId="{48AA70B0-7329-1945-A5BB-F5BF5D085649}" type="presParOf" srcId="{E167E46F-E4E0-C744-A4B3-F644A0F9C1F4}" destId="{53363D36-0E61-424D-82DF-2DD771114921}" srcOrd="5" destOrd="0" presId="urn:microsoft.com/office/officeart/2005/8/layout/vList5"/>
    <dgm:cxn modelId="{7A900F6C-28F4-6746-A61A-C61BF9D990DD}" type="presParOf" srcId="{E167E46F-E4E0-C744-A4B3-F644A0F9C1F4}" destId="{17B831D3-D982-F14E-AEC2-E4FCB6FF5C2A}" srcOrd="6" destOrd="0" presId="urn:microsoft.com/office/officeart/2005/8/layout/vList5"/>
    <dgm:cxn modelId="{66EE2188-93FA-0347-BB34-E061FD29B4BA}" type="presParOf" srcId="{17B831D3-D982-F14E-AEC2-E4FCB6FF5C2A}" destId="{7859EF30-01F4-774B-800C-7D0DF7826AE8}" srcOrd="0" destOrd="0" presId="urn:microsoft.com/office/officeart/2005/8/layout/vList5"/>
    <dgm:cxn modelId="{F0F49E31-6E70-8F4A-B1FD-EB52B216BD91}" type="presParOf" srcId="{17B831D3-D982-F14E-AEC2-E4FCB6FF5C2A}" destId="{622B7802-158B-F24F-B9D4-7DE10FDF053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A297DC-31AB-F340-8915-C9C3ACC7F896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487B4521-C9B0-DB4B-B65C-0D04B62628D1}">
      <dgm:prSet phldrT="[Texto]" custT="1"/>
      <dgm:spPr>
        <a:solidFill>
          <a:schemeClr val="accent6"/>
        </a:solidFill>
      </dgm:spPr>
      <dgm:t>
        <a:bodyPr/>
        <a:lstStyle/>
        <a:p>
          <a:r>
            <a:rPr lang="es-ES" sz="2000" b="1" dirty="0">
              <a:latin typeface="Calibri" panose="020F0502020204030204" pitchFamily="34" charset="0"/>
              <a:cs typeface="Calibri" panose="020F0502020204030204" pitchFamily="34" charset="0"/>
            </a:rPr>
            <a:t>Producto</a:t>
          </a:r>
        </a:p>
      </dgm:t>
    </dgm:pt>
    <dgm:pt modelId="{5601C696-B2B8-8A4B-A354-6F070FF7DE07}" type="parTrans" cxnId="{B8618859-A623-B540-9520-4E08EAC23E6D}">
      <dgm:prSet/>
      <dgm:spPr/>
      <dgm:t>
        <a:bodyPr/>
        <a:lstStyle/>
        <a:p>
          <a:endParaRPr lang="es-E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3CB448E-14C9-4444-94EC-32745190DA4C}" type="sibTrans" cxnId="{B8618859-A623-B540-9520-4E08EAC23E6D}">
      <dgm:prSet/>
      <dgm:spPr/>
      <dgm:t>
        <a:bodyPr/>
        <a:lstStyle/>
        <a:p>
          <a:endParaRPr lang="es-E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DF6EAF6-5AE4-7A42-A1F5-3101C00A8833}">
      <dgm:prSet phldrT="[Texto]" custT="1"/>
      <dgm:spPr>
        <a:ln>
          <a:solidFill>
            <a:schemeClr val="accent6"/>
          </a:solidFill>
        </a:ln>
      </dgm:spPr>
      <dgm:t>
        <a:bodyPr/>
        <a:lstStyle/>
        <a:p>
          <a:r>
            <a:rPr lang="es-ES" sz="1800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rPr>
            <a:t>Usabilidad</a:t>
          </a:r>
        </a:p>
      </dgm:t>
    </dgm:pt>
    <dgm:pt modelId="{B114E2EB-CDAE-6342-AEF6-FEA9F4DBACA7}" type="parTrans" cxnId="{7325E7A2-6C56-6F4A-A9A5-39ACCC9E7037}">
      <dgm:prSet/>
      <dgm:spPr>
        <a:ln>
          <a:solidFill>
            <a:schemeClr val="accent6"/>
          </a:solidFill>
        </a:ln>
      </dgm:spPr>
      <dgm:t>
        <a:bodyPr/>
        <a:lstStyle/>
        <a:p>
          <a:endParaRPr lang="es-E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E161D3A-33F1-274F-8DBF-87530A52A6AC}" type="sibTrans" cxnId="{7325E7A2-6C56-6F4A-A9A5-39ACCC9E7037}">
      <dgm:prSet/>
      <dgm:spPr/>
      <dgm:t>
        <a:bodyPr/>
        <a:lstStyle/>
        <a:p>
          <a:endParaRPr lang="es-E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202D7BB-5F64-7F4D-9529-59032B394749}">
      <dgm:prSet phldrT="[Texto]" custT="1"/>
      <dgm:spPr>
        <a:ln>
          <a:solidFill>
            <a:schemeClr val="accent6"/>
          </a:solidFill>
        </a:ln>
      </dgm:spPr>
      <dgm:t>
        <a:bodyPr/>
        <a:lstStyle/>
        <a:p>
          <a:r>
            <a:rPr lang="es-ES" sz="1800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rPr>
            <a:t>Eficiencia</a:t>
          </a:r>
        </a:p>
      </dgm:t>
    </dgm:pt>
    <dgm:pt modelId="{B782A00B-DB08-CC45-93A5-99CD44612F79}" type="parTrans" cxnId="{762A4600-6A24-AB42-9BDC-8845F9E7368E}">
      <dgm:prSet/>
      <dgm:spPr>
        <a:ln>
          <a:solidFill>
            <a:schemeClr val="accent6"/>
          </a:solidFill>
        </a:ln>
      </dgm:spPr>
      <dgm:t>
        <a:bodyPr/>
        <a:lstStyle/>
        <a:p>
          <a:endParaRPr lang="es-E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5619625-D85F-824F-BBC3-3151A07C05F8}" type="sibTrans" cxnId="{762A4600-6A24-AB42-9BDC-8845F9E7368E}">
      <dgm:prSet/>
      <dgm:spPr/>
      <dgm:t>
        <a:bodyPr/>
        <a:lstStyle/>
        <a:p>
          <a:endParaRPr lang="es-E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8EB90C4-D750-2C42-92EE-5992B45E2102}">
      <dgm:prSet phldrT="[Texto]" custT="1"/>
      <dgm:spPr>
        <a:solidFill>
          <a:schemeClr val="accent4"/>
        </a:solidFill>
      </dgm:spPr>
      <dgm:t>
        <a:bodyPr/>
        <a:lstStyle/>
        <a:p>
          <a:r>
            <a:rPr lang="es-ES" sz="2000" b="1" dirty="0">
              <a:latin typeface="Calibri" panose="020F0502020204030204" pitchFamily="34" charset="0"/>
              <a:cs typeface="Calibri" panose="020F0502020204030204" pitchFamily="34" charset="0"/>
            </a:rPr>
            <a:t>Organizacionales</a:t>
          </a:r>
        </a:p>
      </dgm:t>
    </dgm:pt>
    <dgm:pt modelId="{2F26FB4B-EEB4-BE47-91D5-778AB01E7D00}" type="parTrans" cxnId="{799F4C93-35F4-8841-9E7F-F3115F135953}">
      <dgm:prSet/>
      <dgm:spPr/>
      <dgm:t>
        <a:bodyPr/>
        <a:lstStyle/>
        <a:p>
          <a:endParaRPr lang="es-E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57CD5DA-A309-A34E-9ABA-91E5AE82C6D1}" type="sibTrans" cxnId="{799F4C93-35F4-8841-9E7F-F3115F135953}">
      <dgm:prSet/>
      <dgm:spPr/>
      <dgm:t>
        <a:bodyPr/>
        <a:lstStyle/>
        <a:p>
          <a:endParaRPr lang="es-E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E21F1B8-A2E5-A840-9AA8-6185DA3C3BA5}">
      <dgm:prSet phldrT="[Texto]" custT="1"/>
      <dgm:spPr>
        <a:ln>
          <a:solidFill>
            <a:schemeClr val="accent4"/>
          </a:solidFill>
        </a:ln>
      </dgm:spPr>
      <dgm:t>
        <a:bodyPr/>
        <a:lstStyle/>
        <a:p>
          <a:r>
            <a:rPr lang="es-ES" sz="1800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rPr>
            <a:t>Entorno</a:t>
          </a:r>
        </a:p>
      </dgm:t>
    </dgm:pt>
    <dgm:pt modelId="{AD8C14E5-C2D0-DA41-B070-ACB860EE9B8E}" type="parTrans" cxnId="{953F698C-F8CC-1D4A-A6BD-505E9BB83DE3}">
      <dgm:prSet/>
      <dgm:spPr>
        <a:ln>
          <a:solidFill>
            <a:schemeClr val="accent4"/>
          </a:solidFill>
        </a:ln>
      </dgm:spPr>
      <dgm:t>
        <a:bodyPr/>
        <a:lstStyle/>
        <a:p>
          <a:endParaRPr lang="es-ES" sz="2400">
            <a:solidFill>
              <a:schemeClr val="accent4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88F8D7D-FBEA-8E4F-923D-2AEBA33F9590}" type="sibTrans" cxnId="{953F698C-F8CC-1D4A-A6BD-505E9BB83DE3}">
      <dgm:prSet/>
      <dgm:spPr/>
      <dgm:t>
        <a:bodyPr/>
        <a:lstStyle/>
        <a:p>
          <a:endParaRPr lang="es-E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194A57D-6ABF-3947-A76B-0A0CE6ACECD8}">
      <dgm:prSet phldrT="[Texto]" custT="1"/>
      <dgm:spPr>
        <a:ln>
          <a:solidFill>
            <a:schemeClr val="accent4"/>
          </a:solidFill>
        </a:ln>
      </dgm:spPr>
      <dgm:t>
        <a:bodyPr/>
        <a:lstStyle/>
        <a:p>
          <a:r>
            <a:rPr lang="es-ES" sz="1800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rPr>
            <a:t>Operacionales</a:t>
          </a:r>
        </a:p>
      </dgm:t>
    </dgm:pt>
    <dgm:pt modelId="{D3049B51-7EF7-AE43-9325-433005D1A366}" type="parTrans" cxnId="{4F868363-EF2D-4F46-9204-79C030BB56CC}">
      <dgm:prSet/>
      <dgm:spPr>
        <a:ln>
          <a:solidFill>
            <a:schemeClr val="accent4"/>
          </a:solidFill>
        </a:ln>
      </dgm:spPr>
      <dgm:t>
        <a:bodyPr/>
        <a:lstStyle/>
        <a:p>
          <a:endParaRPr lang="es-ES" sz="2400">
            <a:solidFill>
              <a:schemeClr val="accent4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DF70A82-0A15-3541-995A-8B806549DFAC}" type="sibTrans" cxnId="{4F868363-EF2D-4F46-9204-79C030BB56CC}">
      <dgm:prSet/>
      <dgm:spPr/>
      <dgm:t>
        <a:bodyPr/>
        <a:lstStyle/>
        <a:p>
          <a:endParaRPr lang="es-E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3A245D0-FD0C-8246-A6AF-2ADE255C3AF5}">
      <dgm:prSet phldrT="[Texto]" custT="1"/>
      <dgm:spPr>
        <a:ln>
          <a:solidFill>
            <a:schemeClr val="accent6"/>
          </a:solidFill>
        </a:ln>
      </dgm:spPr>
      <dgm:t>
        <a:bodyPr/>
        <a:lstStyle/>
        <a:p>
          <a:r>
            <a:rPr lang="es-ES" sz="1800" dirty="0" err="1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rPr>
            <a:t>Dependibilidad</a:t>
          </a:r>
          <a:endParaRPr lang="es-ES" sz="1800" dirty="0">
            <a:solidFill>
              <a:schemeClr val="accent6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0CC0B2A-78D7-D748-8019-CB1D3CEA8586}" type="parTrans" cxnId="{F3845228-EC75-C24B-B08C-AC6E6F492D0E}">
      <dgm:prSet/>
      <dgm:spPr>
        <a:ln>
          <a:solidFill>
            <a:schemeClr val="accent6"/>
          </a:solidFill>
        </a:ln>
      </dgm:spPr>
      <dgm:t>
        <a:bodyPr/>
        <a:lstStyle/>
        <a:p>
          <a:endParaRPr lang="es-E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BAFA077-943E-C84F-9CAC-5A6A405DF943}" type="sibTrans" cxnId="{F3845228-EC75-C24B-B08C-AC6E6F492D0E}">
      <dgm:prSet/>
      <dgm:spPr/>
      <dgm:t>
        <a:bodyPr/>
        <a:lstStyle/>
        <a:p>
          <a:endParaRPr lang="es-E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E6521F1-A74E-7243-81C2-9F213A567880}">
      <dgm:prSet phldrT="[Texto]" custT="1"/>
      <dgm:spPr>
        <a:ln>
          <a:solidFill>
            <a:schemeClr val="accent6"/>
          </a:solidFill>
        </a:ln>
      </dgm:spPr>
      <dgm:t>
        <a:bodyPr/>
        <a:lstStyle/>
        <a:p>
          <a:r>
            <a:rPr lang="es-ES" sz="1800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rPr>
            <a:t>Seguridad</a:t>
          </a:r>
        </a:p>
      </dgm:t>
    </dgm:pt>
    <dgm:pt modelId="{B29A24A5-7417-0947-B499-B53C587F9656}" type="parTrans" cxnId="{3D901013-7536-8D48-BF58-4AD513771CB0}">
      <dgm:prSet/>
      <dgm:spPr>
        <a:ln>
          <a:solidFill>
            <a:schemeClr val="accent6"/>
          </a:solidFill>
        </a:ln>
      </dgm:spPr>
      <dgm:t>
        <a:bodyPr/>
        <a:lstStyle/>
        <a:p>
          <a:endParaRPr lang="es-E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2080B15-C9E9-AC4F-8624-1B433B1D1A05}" type="sibTrans" cxnId="{3D901013-7536-8D48-BF58-4AD513771CB0}">
      <dgm:prSet/>
      <dgm:spPr/>
      <dgm:t>
        <a:bodyPr/>
        <a:lstStyle/>
        <a:p>
          <a:endParaRPr lang="es-E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E138547-48AA-2148-9D88-BF8CD923E21B}">
      <dgm:prSet phldrT="[Texto]" custT="1"/>
      <dgm:spPr>
        <a:ln>
          <a:solidFill>
            <a:schemeClr val="accent4"/>
          </a:solidFill>
        </a:ln>
      </dgm:spPr>
      <dgm:t>
        <a:bodyPr/>
        <a:lstStyle/>
        <a:p>
          <a:r>
            <a:rPr lang="es-ES" sz="1800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rPr>
            <a:t>Desarrollo</a:t>
          </a:r>
        </a:p>
      </dgm:t>
    </dgm:pt>
    <dgm:pt modelId="{A6192A24-651E-5E43-BD75-7499A969D60E}" type="parTrans" cxnId="{B90899A2-0CA0-4140-BC54-614F581303EF}">
      <dgm:prSet/>
      <dgm:spPr>
        <a:ln>
          <a:solidFill>
            <a:schemeClr val="accent4"/>
          </a:solidFill>
        </a:ln>
      </dgm:spPr>
      <dgm:t>
        <a:bodyPr/>
        <a:lstStyle/>
        <a:p>
          <a:endParaRPr lang="es-ES" sz="2400">
            <a:solidFill>
              <a:schemeClr val="accent4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4598565-136D-8244-9DE3-46D236D12A17}" type="sibTrans" cxnId="{B90899A2-0CA0-4140-BC54-614F581303EF}">
      <dgm:prSet/>
      <dgm:spPr/>
      <dgm:t>
        <a:bodyPr/>
        <a:lstStyle/>
        <a:p>
          <a:endParaRPr lang="es-E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EDBD0DB-4038-314F-A7CA-AFFA09030FE6}">
      <dgm:prSet phldrT="[Texto]" custT="1"/>
      <dgm:spPr>
        <a:solidFill>
          <a:schemeClr val="accent5"/>
        </a:solidFill>
      </dgm:spPr>
      <dgm:t>
        <a:bodyPr/>
        <a:lstStyle/>
        <a:p>
          <a:r>
            <a:rPr lang="es-ES" sz="2000" b="1" dirty="0">
              <a:latin typeface="Calibri" panose="020F0502020204030204" pitchFamily="34" charset="0"/>
              <a:cs typeface="Calibri" panose="020F0502020204030204" pitchFamily="34" charset="0"/>
            </a:rPr>
            <a:t>Externos</a:t>
          </a:r>
        </a:p>
      </dgm:t>
    </dgm:pt>
    <dgm:pt modelId="{220AF650-C60B-7D46-9161-71BCE2E9D166}" type="parTrans" cxnId="{8516CD23-381E-4842-B49A-EA7EA1AECA84}">
      <dgm:prSet/>
      <dgm:spPr/>
      <dgm:t>
        <a:bodyPr/>
        <a:lstStyle/>
        <a:p>
          <a:endParaRPr lang="es-E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747B15B-AF00-1E4B-B3F2-3FF649001F58}" type="sibTrans" cxnId="{8516CD23-381E-4842-B49A-EA7EA1AECA84}">
      <dgm:prSet/>
      <dgm:spPr/>
      <dgm:t>
        <a:bodyPr/>
        <a:lstStyle/>
        <a:p>
          <a:endParaRPr lang="es-E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883B506-1AB9-F04D-8059-BBE04D0D4211}">
      <dgm:prSet phldrT="[Texto]" custT="1"/>
      <dgm:spPr>
        <a:ln>
          <a:solidFill>
            <a:schemeClr val="accent5"/>
          </a:solidFill>
        </a:ln>
      </dgm:spPr>
      <dgm:t>
        <a:bodyPr/>
        <a:lstStyle/>
        <a:p>
          <a:r>
            <a:rPr lang="es-ES" sz="1800" dirty="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rPr>
            <a:t>Regulatorios</a:t>
          </a:r>
        </a:p>
      </dgm:t>
    </dgm:pt>
    <dgm:pt modelId="{5DEA17A6-AEC0-5642-B133-3B269F8E8537}" type="parTrans" cxnId="{EC1B2FAE-8194-6147-81A4-7A1F36B7D27D}">
      <dgm:prSet/>
      <dgm:spPr>
        <a:ln>
          <a:solidFill>
            <a:schemeClr val="accent5"/>
          </a:solidFill>
        </a:ln>
      </dgm:spPr>
      <dgm:t>
        <a:bodyPr/>
        <a:lstStyle/>
        <a:p>
          <a:endParaRPr lang="es-ES" sz="2400">
            <a:solidFill>
              <a:schemeClr val="accent5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68702E4-C2DC-7043-9DDB-DD2EDE2052B2}" type="sibTrans" cxnId="{EC1B2FAE-8194-6147-81A4-7A1F36B7D27D}">
      <dgm:prSet/>
      <dgm:spPr/>
      <dgm:t>
        <a:bodyPr/>
        <a:lstStyle/>
        <a:p>
          <a:endParaRPr lang="es-E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0C2169E-CD7F-694A-9E81-9AE57DA81480}">
      <dgm:prSet phldrT="[Texto]" custT="1"/>
      <dgm:spPr>
        <a:ln>
          <a:solidFill>
            <a:schemeClr val="accent5"/>
          </a:solidFill>
        </a:ln>
      </dgm:spPr>
      <dgm:t>
        <a:bodyPr/>
        <a:lstStyle/>
        <a:p>
          <a:r>
            <a:rPr lang="es-ES" sz="1800" dirty="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rPr>
            <a:t>Éticos</a:t>
          </a:r>
        </a:p>
      </dgm:t>
    </dgm:pt>
    <dgm:pt modelId="{CB02DF7E-309B-3D45-9E47-4E80709319D2}" type="parTrans" cxnId="{7442F95E-740A-9646-8E1A-D4A07695D128}">
      <dgm:prSet/>
      <dgm:spPr>
        <a:ln>
          <a:solidFill>
            <a:schemeClr val="accent5"/>
          </a:solidFill>
        </a:ln>
      </dgm:spPr>
      <dgm:t>
        <a:bodyPr/>
        <a:lstStyle/>
        <a:p>
          <a:endParaRPr lang="es-ES" sz="2400">
            <a:solidFill>
              <a:schemeClr val="accent5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6843021-9D07-174E-B902-4C5BDB8B13E9}" type="sibTrans" cxnId="{7442F95E-740A-9646-8E1A-D4A07695D128}">
      <dgm:prSet/>
      <dgm:spPr/>
      <dgm:t>
        <a:bodyPr/>
        <a:lstStyle/>
        <a:p>
          <a:endParaRPr lang="es-E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0324FA8-D620-EB46-BCDC-FD1C0F83EBE0}">
      <dgm:prSet phldrT="[Texto]" custT="1"/>
      <dgm:spPr>
        <a:ln>
          <a:solidFill>
            <a:schemeClr val="accent5"/>
          </a:solidFill>
        </a:ln>
      </dgm:spPr>
      <dgm:t>
        <a:bodyPr/>
        <a:lstStyle/>
        <a:p>
          <a:r>
            <a:rPr lang="es-ES" sz="1800" dirty="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rPr>
            <a:t>Legislativos</a:t>
          </a:r>
        </a:p>
      </dgm:t>
    </dgm:pt>
    <dgm:pt modelId="{3CB67A26-3B13-0A4E-AD57-48422B3834CD}" type="parTrans" cxnId="{6BB7A91D-DA7A-1441-A8C8-3C6C73D8B8FA}">
      <dgm:prSet/>
      <dgm:spPr>
        <a:ln>
          <a:solidFill>
            <a:schemeClr val="accent5"/>
          </a:solidFill>
        </a:ln>
      </dgm:spPr>
      <dgm:t>
        <a:bodyPr/>
        <a:lstStyle/>
        <a:p>
          <a:endParaRPr lang="es-ES" sz="2400">
            <a:solidFill>
              <a:schemeClr val="accent5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C95E02A-1092-E342-8F46-31C1B28B480C}" type="sibTrans" cxnId="{6BB7A91D-DA7A-1441-A8C8-3C6C73D8B8FA}">
      <dgm:prSet/>
      <dgm:spPr/>
      <dgm:t>
        <a:bodyPr/>
        <a:lstStyle/>
        <a:p>
          <a:endParaRPr lang="es-E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4855CCB-75FE-C64D-A3D9-D01C3B1BD747}" type="pres">
      <dgm:prSet presAssocID="{84A297DC-31AB-F340-8915-C9C3ACC7F89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CL"/>
        </a:p>
      </dgm:t>
    </dgm:pt>
    <dgm:pt modelId="{8485AEB8-5C3A-0840-8DA9-AF597883F345}" type="pres">
      <dgm:prSet presAssocID="{487B4521-C9B0-DB4B-B65C-0D04B62628D1}" presName="root" presStyleCnt="0"/>
      <dgm:spPr/>
    </dgm:pt>
    <dgm:pt modelId="{152C47AD-91ED-A24A-8577-EAD5EA3F9FC0}" type="pres">
      <dgm:prSet presAssocID="{487B4521-C9B0-DB4B-B65C-0D04B62628D1}" presName="rootComposite" presStyleCnt="0"/>
      <dgm:spPr/>
    </dgm:pt>
    <dgm:pt modelId="{D5A8399F-26C0-2246-A0AB-7CAB78A63B8D}" type="pres">
      <dgm:prSet presAssocID="{487B4521-C9B0-DB4B-B65C-0D04B62628D1}" presName="rootText" presStyleLbl="node1" presStyleIdx="0" presStyleCnt="3" custScaleX="157902"/>
      <dgm:spPr/>
      <dgm:t>
        <a:bodyPr/>
        <a:lstStyle/>
        <a:p>
          <a:endParaRPr lang="es-CL"/>
        </a:p>
      </dgm:t>
    </dgm:pt>
    <dgm:pt modelId="{F3BF4E12-ACB7-FF44-8D0D-B1C2D95077E4}" type="pres">
      <dgm:prSet presAssocID="{487B4521-C9B0-DB4B-B65C-0D04B62628D1}" presName="rootConnector" presStyleLbl="node1" presStyleIdx="0" presStyleCnt="3"/>
      <dgm:spPr/>
      <dgm:t>
        <a:bodyPr/>
        <a:lstStyle/>
        <a:p>
          <a:endParaRPr lang="es-CL"/>
        </a:p>
      </dgm:t>
    </dgm:pt>
    <dgm:pt modelId="{C60477AD-C8BA-4E4C-B6BC-634EA6F118B9}" type="pres">
      <dgm:prSet presAssocID="{487B4521-C9B0-DB4B-B65C-0D04B62628D1}" presName="childShape" presStyleCnt="0"/>
      <dgm:spPr/>
    </dgm:pt>
    <dgm:pt modelId="{95381706-B8E9-3E40-94DF-DC0D73DFB6F0}" type="pres">
      <dgm:prSet presAssocID="{B114E2EB-CDAE-6342-AEF6-FEA9F4DBACA7}" presName="Name13" presStyleLbl="parChTrans1D2" presStyleIdx="0" presStyleCnt="10"/>
      <dgm:spPr/>
      <dgm:t>
        <a:bodyPr/>
        <a:lstStyle/>
        <a:p>
          <a:endParaRPr lang="es-CL"/>
        </a:p>
      </dgm:t>
    </dgm:pt>
    <dgm:pt modelId="{33A6584A-54FC-6B47-895C-F546A62C3E5D}" type="pres">
      <dgm:prSet presAssocID="{DDF6EAF6-5AE4-7A42-A1F5-3101C00A8833}" presName="childText" presStyleLbl="bgAcc1" presStyleIdx="0" presStyleCnt="10" custScaleX="166006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EB9097F1-41F6-E640-B857-F255EC07C0BE}" type="pres">
      <dgm:prSet presAssocID="{B782A00B-DB08-CC45-93A5-99CD44612F79}" presName="Name13" presStyleLbl="parChTrans1D2" presStyleIdx="1" presStyleCnt="10"/>
      <dgm:spPr/>
      <dgm:t>
        <a:bodyPr/>
        <a:lstStyle/>
        <a:p>
          <a:endParaRPr lang="es-CL"/>
        </a:p>
      </dgm:t>
    </dgm:pt>
    <dgm:pt modelId="{FC079013-9CDA-9244-8A33-66AE6E6F0FF3}" type="pres">
      <dgm:prSet presAssocID="{D202D7BB-5F64-7F4D-9529-59032B394749}" presName="childText" presStyleLbl="bgAcc1" presStyleIdx="1" presStyleCnt="10" custScaleX="166006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6A30A7F5-7DF9-F545-978E-9A0B9A3C089E}" type="pres">
      <dgm:prSet presAssocID="{70CC0B2A-78D7-D748-8019-CB1D3CEA8586}" presName="Name13" presStyleLbl="parChTrans1D2" presStyleIdx="2" presStyleCnt="10"/>
      <dgm:spPr/>
      <dgm:t>
        <a:bodyPr/>
        <a:lstStyle/>
        <a:p>
          <a:endParaRPr lang="es-CL"/>
        </a:p>
      </dgm:t>
    </dgm:pt>
    <dgm:pt modelId="{36041F34-BCDD-DA41-BC35-FB31F25F479B}" type="pres">
      <dgm:prSet presAssocID="{83A245D0-FD0C-8246-A6AF-2ADE255C3AF5}" presName="childText" presStyleLbl="bgAcc1" presStyleIdx="2" presStyleCnt="10" custScaleX="166006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216C625A-722C-CE44-A999-71E2F8660A68}" type="pres">
      <dgm:prSet presAssocID="{B29A24A5-7417-0947-B499-B53C587F9656}" presName="Name13" presStyleLbl="parChTrans1D2" presStyleIdx="3" presStyleCnt="10"/>
      <dgm:spPr/>
      <dgm:t>
        <a:bodyPr/>
        <a:lstStyle/>
        <a:p>
          <a:endParaRPr lang="es-CL"/>
        </a:p>
      </dgm:t>
    </dgm:pt>
    <dgm:pt modelId="{F4822BDF-996C-0541-8586-7712245DE56D}" type="pres">
      <dgm:prSet presAssocID="{4E6521F1-A74E-7243-81C2-9F213A567880}" presName="childText" presStyleLbl="bgAcc1" presStyleIdx="3" presStyleCnt="10" custScaleX="166006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4BC3FCC8-D84D-FA4E-A046-2E17E7FF22EF}" type="pres">
      <dgm:prSet presAssocID="{38EB90C4-D750-2C42-92EE-5992B45E2102}" presName="root" presStyleCnt="0"/>
      <dgm:spPr/>
    </dgm:pt>
    <dgm:pt modelId="{C71AD1ED-955E-224A-B637-ACEE38D386FD}" type="pres">
      <dgm:prSet presAssocID="{38EB90C4-D750-2C42-92EE-5992B45E2102}" presName="rootComposite" presStyleCnt="0"/>
      <dgm:spPr/>
    </dgm:pt>
    <dgm:pt modelId="{84F8401A-0C9A-7B48-8AA4-A5C2855BD2E0}" type="pres">
      <dgm:prSet presAssocID="{38EB90C4-D750-2C42-92EE-5992B45E2102}" presName="rootText" presStyleLbl="node1" presStyleIdx="1" presStyleCnt="3" custScaleX="157902"/>
      <dgm:spPr/>
      <dgm:t>
        <a:bodyPr/>
        <a:lstStyle/>
        <a:p>
          <a:endParaRPr lang="es-CL"/>
        </a:p>
      </dgm:t>
    </dgm:pt>
    <dgm:pt modelId="{8823D532-94B4-C945-A6E9-01C811AB125A}" type="pres">
      <dgm:prSet presAssocID="{38EB90C4-D750-2C42-92EE-5992B45E2102}" presName="rootConnector" presStyleLbl="node1" presStyleIdx="1" presStyleCnt="3"/>
      <dgm:spPr/>
      <dgm:t>
        <a:bodyPr/>
        <a:lstStyle/>
        <a:p>
          <a:endParaRPr lang="es-CL"/>
        </a:p>
      </dgm:t>
    </dgm:pt>
    <dgm:pt modelId="{EA5C7178-E292-2943-8EDA-DA7B3B20949D}" type="pres">
      <dgm:prSet presAssocID="{38EB90C4-D750-2C42-92EE-5992B45E2102}" presName="childShape" presStyleCnt="0"/>
      <dgm:spPr/>
    </dgm:pt>
    <dgm:pt modelId="{ED59C68F-60E0-494E-9608-595A790AEB14}" type="pres">
      <dgm:prSet presAssocID="{AD8C14E5-C2D0-DA41-B070-ACB860EE9B8E}" presName="Name13" presStyleLbl="parChTrans1D2" presStyleIdx="4" presStyleCnt="10"/>
      <dgm:spPr/>
      <dgm:t>
        <a:bodyPr/>
        <a:lstStyle/>
        <a:p>
          <a:endParaRPr lang="es-CL"/>
        </a:p>
      </dgm:t>
    </dgm:pt>
    <dgm:pt modelId="{FC0F46EE-8357-C640-9C0E-99F19346D381}" type="pres">
      <dgm:prSet presAssocID="{3E21F1B8-A2E5-A840-9AA8-6185DA3C3BA5}" presName="childText" presStyleLbl="bgAcc1" presStyleIdx="4" presStyleCnt="10" custScaleX="166006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2C09997E-E771-BA4C-8D03-32440F45F35C}" type="pres">
      <dgm:prSet presAssocID="{D3049B51-7EF7-AE43-9325-433005D1A366}" presName="Name13" presStyleLbl="parChTrans1D2" presStyleIdx="5" presStyleCnt="10"/>
      <dgm:spPr/>
      <dgm:t>
        <a:bodyPr/>
        <a:lstStyle/>
        <a:p>
          <a:endParaRPr lang="es-CL"/>
        </a:p>
      </dgm:t>
    </dgm:pt>
    <dgm:pt modelId="{E7C43A5B-8F25-D54D-9C77-0BEDCA3C6A42}" type="pres">
      <dgm:prSet presAssocID="{3194A57D-6ABF-3947-A76B-0A0CE6ACECD8}" presName="childText" presStyleLbl="bgAcc1" presStyleIdx="5" presStyleCnt="10" custScaleX="166006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7F473F19-EC47-FD4C-8B38-8B19D87EC1B6}" type="pres">
      <dgm:prSet presAssocID="{A6192A24-651E-5E43-BD75-7499A969D60E}" presName="Name13" presStyleLbl="parChTrans1D2" presStyleIdx="6" presStyleCnt="10"/>
      <dgm:spPr/>
      <dgm:t>
        <a:bodyPr/>
        <a:lstStyle/>
        <a:p>
          <a:endParaRPr lang="es-CL"/>
        </a:p>
      </dgm:t>
    </dgm:pt>
    <dgm:pt modelId="{6EA3F1BC-472B-1B4F-8746-762C32AB2D92}" type="pres">
      <dgm:prSet presAssocID="{FE138547-48AA-2148-9D88-BF8CD923E21B}" presName="childText" presStyleLbl="bgAcc1" presStyleIdx="6" presStyleCnt="10" custScaleX="166006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C374EC1F-BA6F-7C44-A29A-B16176FC1FE2}" type="pres">
      <dgm:prSet presAssocID="{9EDBD0DB-4038-314F-A7CA-AFFA09030FE6}" presName="root" presStyleCnt="0"/>
      <dgm:spPr/>
    </dgm:pt>
    <dgm:pt modelId="{5E56B5D8-53CB-9A47-93D2-516E41151AED}" type="pres">
      <dgm:prSet presAssocID="{9EDBD0DB-4038-314F-A7CA-AFFA09030FE6}" presName="rootComposite" presStyleCnt="0"/>
      <dgm:spPr/>
    </dgm:pt>
    <dgm:pt modelId="{3A5E8047-0C05-5246-B2B3-BB8A031F8B1E}" type="pres">
      <dgm:prSet presAssocID="{9EDBD0DB-4038-314F-A7CA-AFFA09030FE6}" presName="rootText" presStyleLbl="node1" presStyleIdx="2" presStyleCnt="3" custScaleX="157902"/>
      <dgm:spPr/>
      <dgm:t>
        <a:bodyPr/>
        <a:lstStyle/>
        <a:p>
          <a:endParaRPr lang="es-CL"/>
        </a:p>
      </dgm:t>
    </dgm:pt>
    <dgm:pt modelId="{7512FAF8-E30C-784B-8E4D-92B81373A54A}" type="pres">
      <dgm:prSet presAssocID="{9EDBD0DB-4038-314F-A7CA-AFFA09030FE6}" presName="rootConnector" presStyleLbl="node1" presStyleIdx="2" presStyleCnt="3"/>
      <dgm:spPr/>
      <dgm:t>
        <a:bodyPr/>
        <a:lstStyle/>
        <a:p>
          <a:endParaRPr lang="es-CL"/>
        </a:p>
      </dgm:t>
    </dgm:pt>
    <dgm:pt modelId="{E942EF64-24D4-2C4D-B620-5D5C2DAE6E00}" type="pres">
      <dgm:prSet presAssocID="{9EDBD0DB-4038-314F-A7CA-AFFA09030FE6}" presName="childShape" presStyleCnt="0"/>
      <dgm:spPr/>
    </dgm:pt>
    <dgm:pt modelId="{784E15C7-E72A-BC41-91C0-FF9D93AB746A}" type="pres">
      <dgm:prSet presAssocID="{5DEA17A6-AEC0-5642-B133-3B269F8E8537}" presName="Name13" presStyleLbl="parChTrans1D2" presStyleIdx="7" presStyleCnt="10"/>
      <dgm:spPr/>
      <dgm:t>
        <a:bodyPr/>
        <a:lstStyle/>
        <a:p>
          <a:endParaRPr lang="es-CL"/>
        </a:p>
      </dgm:t>
    </dgm:pt>
    <dgm:pt modelId="{1E49796D-D9A5-E241-BED5-CFE24E44DDBB}" type="pres">
      <dgm:prSet presAssocID="{0883B506-1AB9-F04D-8059-BBE04D0D4211}" presName="childText" presStyleLbl="bgAcc1" presStyleIdx="7" presStyleCnt="10" custScaleX="166006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F402EF4E-6016-474E-9A6E-61228DC73BFC}" type="pres">
      <dgm:prSet presAssocID="{CB02DF7E-309B-3D45-9E47-4E80709319D2}" presName="Name13" presStyleLbl="parChTrans1D2" presStyleIdx="8" presStyleCnt="10"/>
      <dgm:spPr/>
      <dgm:t>
        <a:bodyPr/>
        <a:lstStyle/>
        <a:p>
          <a:endParaRPr lang="es-CL"/>
        </a:p>
      </dgm:t>
    </dgm:pt>
    <dgm:pt modelId="{94B3E4AA-52F8-B045-B9D1-DF0298A51A0A}" type="pres">
      <dgm:prSet presAssocID="{40C2169E-CD7F-694A-9E81-9AE57DA81480}" presName="childText" presStyleLbl="bgAcc1" presStyleIdx="8" presStyleCnt="10" custScaleX="166006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F3223B6B-BDAD-964B-8EB2-C9EEAED74E95}" type="pres">
      <dgm:prSet presAssocID="{3CB67A26-3B13-0A4E-AD57-48422B3834CD}" presName="Name13" presStyleLbl="parChTrans1D2" presStyleIdx="9" presStyleCnt="10"/>
      <dgm:spPr/>
      <dgm:t>
        <a:bodyPr/>
        <a:lstStyle/>
        <a:p>
          <a:endParaRPr lang="es-CL"/>
        </a:p>
      </dgm:t>
    </dgm:pt>
    <dgm:pt modelId="{0AAAAABD-ED95-B842-ADE9-FB48736084DA}" type="pres">
      <dgm:prSet presAssocID="{40324FA8-D620-EB46-BCDC-FD1C0F83EBE0}" presName="childText" presStyleLbl="bgAcc1" presStyleIdx="9" presStyleCnt="10" custScaleX="166006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</dgm:ptLst>
  <dgm:cxnLst>
    <dgm:cxn modelId="{227C8324-1A41-0141-8A25-4CF4BB88904A}" type="presOf" srcId="{AD8C14E5-C2D0-DA41-B070-ACB860EE9B8E}" destId="{ED59C68F-60E0-494E-9608-595A790AEB14}" srcOrd="0" destOrd="0" presId="urn:microsoft.com/office/officeart/2005/8/layout/hierarchy3"/>
    <dgm:cxn modelId="{B8618859-A623-B540-9520-4E08EAC23E6D}" srcId="{84A297DC-31AB-F340-8915-C9C3ACC7F896}" destId="{487B4521-C9B0-DB4B-B65C-0D04B62628D1}" srcOrd="0" destOrd="0" parTransId="{5601C696-B2B8-8A4B-A354-6F070FF7DE07}" sibTransId="{33CB448E-14C9-4444-94EC-32745190DA4C}"/>
    <dgm:cxn modelId="{E34A0E1A-C318-A445-9FB5-4DBB931560C3}" type="presOf" srcId="{70CC0B2A-78D7-D748-8019-CB1D3CEA8586}" destId="{6A30A7F5-7DF9-F545-978E-9A0B9A3C089E}" srcOrd="0" destOrd="0" presId="urn:microsoft.com/office/officeart/2005/8/layout/hierarchy3"/>
    <dgm:cxn modelId="{DE0FC6BB-3D44-FD49-8ED2-9C5D565CFA0A}" type="presOf" srcId="{CB02DF7E-309B-3D45-9E47-4E80709319D2}" destId="{F402EF4E-6016-474E-9A6E-61228DC73BFC}" srcOrd="0" destOrd="0" presId="urn:microsoft.com/office/officeart/2005/8/layout/hierarchy3"/>
    <dgm:cxn modelId="{EA739388-1BF3-244C-92DE-F9E9C757998A}" type="presOf" srcId="{5DEA17A6-AEC0-5642-B133-3B269F8E8537}" destId="{784E15C7-E72A-BC41-91C0-FF9D93AB746A}" srcOrd="0" destOrd="0" presId="urn:microsoft.com/office/officeart/2005/8/layout/hierarchy3"/>
    <dgm:cxn modelId="{8516CD23-381E-4842-B49A-EA7EA1AECA84}" srcId="{84A297DC-31AB-F340-8915-C9C3ACC7F896}" destId="{9EDBD0DB-4038-314F-A7CA-AFFA09030FE6}" srcOrd="2" destOrd="0" parTransId="{220AF650-C60B-7D46-9161-71BCE2E9D166}" sibTransId="{D747B15B-AF00-1E4B-B3F2-3FF649001F58}"/>
    <dgm:cxn modelId="{6FEF9BA8-5CA8-D14E-8045-9BD85086A4A7}" type="presOf" srcId="{487B4521-C9B0-DB4B-B65C-0D04B62628D1}" destId="{F3BF4E12-ACB7-FF44-8D0D-B1C2D95077E4}" srcOrd="1" destOrd="0" presId="urn:microsoft.com/office/officeart/2005/8/layout/hierarchy3"/>
    <dgm:cxn modelId="{F0231589-A372-4E45-B275-A3E54D7FA7BE}" type="presOf" srcId="{9EDBD0DB-4038-314F-A7CA-AFFA09030FE6}" destId="{7512FAF8-E30C-784B-8E4D-92B81373A54A}" srcOrd="1" destOrd="0" presId="urn:microsoft.com/office/officeart/2005/8/layout/hierarchy3"/>
    <dgm:cxn modelId="{799F4C93-35F4-8841-9E7F-F3115F135953}" srcId="{84A297DC-31AB-F340-8915-C9C3ACC7F896}" destId="{38EB90C4-D750-2C42-92EE-5992B45E2102}" srcOrd="1" destOrd="0" parTransId="{2F26FB4B-EEB4-BE47-91D5-778AB01E7D00}" sibTransId="{A57CD5DA-A309-A34E-9ABA-91E5AE82C6D1}"/>
    <dgm:cxn modelId="{EC1B2FAE-8194-6147-81A4-7A1F36B7D27D}" srcId="{9EDBD0DB-4038-314F-A7CA-AFFA09030FE6}" destId="{0883B506-1AB9-F04D-8059-BBE04D0D4211}" srcOrd="0" destOrd="0" parTransId="{5DEA17A6-AEC0-5642-B133-3B269F8E8537}" sibTransId="{068702E4-C2DC-7043-9DDB-DD2EDE2052B2}"/>
    <dgm:cxn modelId="{40793E58-7C5D-7841-8B3F-B61A9F68C564}" type="presOf" srcId="{DDF6EAF6-5AE4-7A42-A1F5-3101C00A8833}" destId="{33A6584A-54FC-6B47-895C-F546A62C3E5D}" srcOrd="0" destOrd="0" presId="urn:microsoft.com/office/officeart/2005/8/layout/hierarchy3"/>
    <dgm:cxn modelId="{F3583E90-54C3-374F-959C-37E17B3CC6BC}" type="presOf" srcId="{D202D7BB-5F64-7F4D-9529-59032B394749}" destId="{FC079013-9CDA-9244-8A33-66AE6E6F0FF3}" srcOrd="0" destOrd="0" presId="urn:microsoft.com/office/officeart/2005/8/layout/hierarchy3"/>
    <dgm:cxn modelId="{7442F95E-740A-9646-8E1A-D4A07695D128}" srcId="{9EDBD0DB-4038-314F-A7CA-AFFA09030FE6}" destId="{40C2169E-CD7F-694A-9E81-9AE57DA81480}" srcOrd="1" destOrd="0" parTransId="{CB02DF7E-309B-3D45-9E47-4E80709319D2}" sibTransId="{66843021-9D07-174E-B902-4C5BDB8B13E9}"/>
    <dgm:cxn modelId="{F110D0CA-182D-174B-B1A3-9C806BD84900}" type="presOf" srcId="{3CB67A26-3B13-0A4E-AD57-48422B3834CD}" destId="{F3223B6B-BDAD-964B-8EB2-C9EEAED74E95}" srcOrd="0" destOrd="0" presId="urn:microsoft.com/office/officeart/2005/8/layout/hierarchy3"/>
    <dgm:cxn modelId="{953F698C-F8CC-1D4A-A6BD-505E9BB83DE3}" srcId="{38EB90C4-D750-2C42-92EE-5992B45E2102}" destId="{3E21F1B8-A2E5-A840-9AA8-6185DA3C3BA5}" srcOrd="0" destOrd="0" parTransId="{AD8C14E5-C2D0-DA41-B070-ACB860EE9B8E}" sibTransId="{488F8D7D-FBEA-8E4F-923D-2AEBA33F9590}"/>
    <dgm:cxn modelId="{762A4600-6A24-AB42-9BDC-8845F9E7368E}" srcId="{487B4521-C9B0-DB4B-B65C-0D04B62628D1}" destId="{D202D7BB-5F64-7F4D-9529-59032B394749}" srcOrd="1" destOrd="0" parTransId="{B782A00B-DB08-CC45-93A5-99CD44612F79}" sibTransId="{75619625-D85F-824F-BBC3-3151A07C05F8}"/>
    <dgm:cxn modelId="{F490E6C2-0B4C-514F-9D9C-A3358EB0DD5B}" type="presOf" srcId="{A6192A24-651E-5E43-BD75-7499A969D60E}" destId="{7F473F19-EC47-FD4C-8B38-8B19D87EC1B6}" srcOrd="0" destOrd="0" presId="urn:microsoft.com/office/officeart/2005/8/layout/hierarchy3"/>
    <dgm:cxn modelId="{85878C7D-EAD5-F147-9D31-8A1ADEAF8E4A}" type="presOf" srcId="{487B4521-C9B0-DB4B-B65C-0D04B62628D1}" destId="{D5A8399F-26C0-2246-A0AB-7CAB78A63B8D}" srcOrd="0" destOrd="0" presId="urn:microsoft.com/office/officeart/2005/8/layout/hierarchy3"/>
    <dgm:cxn modelId="{D7110194-103B-E54B-B196-A154D0BEFFBC}" type="presOf" srcId="{9EDBD0DB-4038-314F-A7CA-AFFA09030FE6}" destId="{3A5E8047-0C05-5246-B2B3-BB8A031F8B1E}" srcOrd="0" destOrd="0" presId="urn:microsoft.com/office/officeart/2005/8/layout/hierarchy3"/>
    <dgm:cxn modelId="{7325E7A2-6C56-6F4A-A9A5-39ACCC9E7037}" srcId="{487B4521-C9B0-DB4B-B65C-0D04B62628D1}" destId="{DDF6EAF6-5AE4-7A42-A1F5-3101C00A8833}" srcOrd="0" destOrd="0" parTransId="{B114E2EB-CDAE-6342-AEF6-FEA9F4DBACA7}" sibTransId="{8E161D3A-33F1-274F-8DBF-87530A52A6AC}"/>
    <dgm:cxn modelId="{752D06E4-D33F-4A45-9C90-27BB46D5ACD0}" type="presOf" srcId="{3E21F1B8-A2E5-A840-9AA8-6185DA3C3BA5}" destId="{FC0F46EE-8357-C640-9C0E-99F19346D381}" srcOrd="0" destOrd="0" presId="urn:microsoft.com/office/officeart/2005/8/layout/hierarchy3"/>
    <dgm:cxn modelId="{CAB619EA-EF3A-514F-BEC8-068C9DE05D15}" type="presOf" srcId="{D3049B51-7EF7-AE43-9325-433005D1A366}" destId="{2C09997E-E771-BA4C-8D03-32440F45F35C}" srcOrd="0" destOrd="0" presId="urn:microsoft.com/office/officeart/2005/8/layout/hierarchy3"/>
    <dgm:cxn modelId="{3D901013-7536-8D48-BF58-4AD513771CB0}" srcId="{487B4521-C9B0-DB4B-B65C-0D04B62628D1}" destId="{4E6521F1-A74E-7243-81C2-9F213A567880}" srcOrd="3" destOrd="0" parTransId="{B29A24A5-7417-0947-B499-B53C587F9656}" sibTransId="{A2080B15-C9E9-AC4F-8624-1B433B1D1A05}"/>
    <dgm:cxn modelId="{B90899A2-0CA0-4140-BC54-614F581303EF}" srcId="{38EB90C4-D750-2C42-92EE-5992B45E2102}" destId="{FE138547-48AA-2148-9D88-BF8CD923E21B}" srcOrd="2" destOrd="0" parTransId="{A6192A24-651E-5E43-BD75-7499A969D60E}" sibTransId="{F4598565-136D-8244-9DE3-46D236D12A17}"/>
    <dgm:cxn modelId="{6BB7A91D-DA7A-1441-A8C8-3C6C73D8B8FA}" srcId="{9EDBD0DB-4038-314F-A7CA-AFFA09030FE6}" destId="{40324FA8-D620-EB46-BCDC-FD1C0F83EBE0}" srcOrd="2" destOrd="0" parTransId="{3CB67A26-3B13-0A4E-AD57-48422B3834CD}" sibTransId="{0C95E02A-1092-E342-8F46-31C1B28B480C}"/>
    <dgm:cxn modelId="{2018BE80-792E-AC4B-A8F5-DFFB753DC2E4}" type="presOf" srcId="{38EB90C4-D750-2C42-92EE-5992B45E2102}" destId="{84F8401A-0C9A-7B48-8AA4-A5C2855BD2E0}" srcOrd="0" destOrd="0" presId="urn:microsoft.com/office/officeart/2005/8/layout/hierarchy3"/>
    <dgm:cxn modelId="{AA5E5975-9FEC-C849-9278-B0E604C444D9}" type="presOf" srcId="{B782A00B-DB08-CC45-93A5-99CD44612F79}" destId="{EB9097F1-41F6-E640-B857-F255EC07C0BE}" srcOrd="0" destOrd="0" presId="urn:microsoft.com/office/officeart/2005/8/layout/hierarchy3"/>
    <dgm:cxn modelId="{F3845228-EC75-C24B-B08C-AC6E6F492D0E}" srcId="{487B4521-C9B0-DB4B-B65C-0D04B62628D1}" destId="{83A245D0-FD0C-8246-A6AF-2ADE255C3AF5}" srcOrd="2" destOrd="0" parTransId="{70CC0B2A-78D7-D748-8019-CB1D3CEA8586}" sibTransId="{6BAFA077-943E-C84F-9CAC-5A6A405DF943}"/>
    <dgm:cxn modelId="{122F8303-09AF-4447-B2A5-95D657551294}" type="presOf" srcId="{40C2169E-CD7F-694A-9E81-9AE57DA81480}" destId="{94B3E4AA-52F8-B045-B9D1-DF0298A51A0A}" srcOrd="0" destOrd="0" presId="urn:microsoft.com/office/officeart/2005/8/layout/hierarchy3"/>
    <dgm:cxn modelId="{8B97FF09-3075-B744-87C7-A8200AF49723}" type="presOf" srcId="{83A245D0-FD0C-8246-A6AF-2ADE255C3AF5}" destId="{36041F34-BCDD-DA41-BC35-FB31F25F479B}" srcOrd="0" destOrd="0" presId="urn:microsoft.com/office/officeart/2005/8/layout/hierarchy3"/>
    <dgm:cxn modelId="{A1613616-7494-A84D-A8BF-8ADF54504991}" type="presOf" srcId="{B114E2EB-CDAE-6342-AEF6-FEA9F4DBACA7}" destId="{95381706-B8E9-3E40-94DF-DC0D73DFB6F0}" srcOrd="0" destOrd="0" presId="urn:microsoft.com/office/officeart/2005/8/layout/hierarchy3"/>
    <dgm:cxn modelId="{84932F41-6DE5-D445-BD05-D0C625EB710D}" type="presOf" srcId="{B29A24A5-7417-0947-B499-B53C587F9656}" destId="{216C625A-722C-CE44-A999-71E2F8660A68}" srcOrd="0" destOrd="0" presId="urn:microsoft.com/office/officeart/2005/8/layout/hierarchy3"/>
    <dgm:cxn modelId="{3AF36B5C-0902-7A41-9289-363B13DB23E4}" type="presOf" srcId="{FE138547-48AA-2148-9D88-BF8CD923E21B}" destId="{6EA3F1BC-472B-1B4F-8746-762C32AB2D92}" srcOrd="0" destOrd="0" presId="urn:microsoft.com/office/officeart/2005/8/layout/hierarchy3"/>
    <dgm:cxn modelId="{6A9D0567-B5FC-EF46-AF1E-0E7EB737F0A5}" type="presOf" srcId="{4E6521F1-A74E-7243-81C2-9F213A567880}" destId="{F4822BDF-996C-0541-8586-7712245DE56D}" srcOrd="0" destOrd="0" presId="urn:microsoft.com/office/officeart/2005/8/layout/hierarchy3"/>
    <dgm:cxn modelId="{17AF2194-CB0E-5B48-886A-5F5B5055218A}" type="presOf" srcId="{0883B506-1AB9-F04D-8059-BBE04D0D4211}" destId="{1E49796D-D9A5-E241-BED5-CFE24E44DDBB}" srcOrd="0" destOrd="0" presId="urn:microsoft.com/office/officeart/2005/8/layout/hierarchy3"/>
    <dgm:cxn modelId="{2A48B178-2A4E-C342-ADFB-64F6A7D7855A}" type="presOf" srcId="{40324FA8-D620-EB46-BCDC-FD1C0F83EBE0}" destId="{0AAAAABD-ED95-B842-ADE9-FB48736084DA}" srcOrd="0" destOrd="0" presId="urn:microsoft.com/office/officeart/2005/8/layout/hierarchy3"/>
    <dgm:cxn modelId="{4F868363-EF2D-4F46-9204-79C030BB56CC}" srcId="{38EB90C4-D750-2C42-92EE-5992B45E2102}" destId="{3194A57D-6ABF-3947-A76B-0A0CE6ACECD8}" srcOrd="1" destOrd="0" parTransId="{D3049B51-7EF7-AE43-9325-433005D1A366}" sibTransId="{4DF70A82-0A15-3541-995A-8B806549DFAC}"/>
    <dgm:cxn modelId="{B42CE046-2AC0-E84D-B20D-337B90969BCA}" type="presOf" srcId="{38EB90C4-D750-2C42-92EE-5992B45E2102}" destId="{8823D532-94B4-C945-A6E9-01C811AB125A}" srcOrd="1" destOrd="0" presId="urn:microsoft.com/office/officeart/2005/8/layout/hierarchy3"/>
    <dgm:cxn modelId="{233FD023-DDF6-0A4F-8806-6E7F8875A930}" type="presOf" srcId="{3194A57D-6ABF-3947-A76B-0A0CE6ACECD8}" destId="{E7C43A5B-8F25-D54D-9C77-0BEDCA3C6A42}" srcOrd="0" destOrd="0" presId="urn:microsoft.com/office/officeart/2005/8/layout/hierarchy3"/>
    <dgm:cxn modelId="{1757D4DA-25B3-1049-8482-6DE20ED2D2D9}" type="presOf" srcId="{84A297DC-31AB-F340-8915-C9C3ACC7F896}" destId="{34855CCB-75FE-C64D-A3D9-D01C3B1BD747}" srcOrd="0" destOrd="0" presId="urn:microsoft.com/office/officeart/2005/8/layout/hierarchy3"/>
    <dgm:cxn modelId="{13E0860C-5C43-534E-995B-471BC7C56416}" type="presParOf" srcId="{34855CCB-75FE-C64D-A3D9-D01C3B1BD747}" destId="{8485AEB8-5C3A-0840-8DA9-AF597883F345}" srcOrd="0" destOrd="0" presId="urn:microsoft.com/office/officeart/2005/8/layout/hierarchy3"/>
    <dgm:cxn modelId="{44BC7980-37A7-DB49-B475-9EFD9E877DCC}" type="presParOf" srcId="{8485AEB8-5C3A-0840-8DA9-AF597883F345}" destId="{152C47AD-91ED-A24A-8577-EAD5EA3F9FC0}" srcOrd="0" destOrd="0" presId="urn:microsoft.com/office/officeart/2005/8/layout/hierarchy3"/>
    <dgm:cxn modelId="{B5BE85C8-E855-D047-B6B0-CCCDE82213C0}" type="presParOf" srcId="{152C47AD-91ED-A24A-8577-EAD5EA3F9FC0}" destId="{D5A8399F-26C0-2246-A0AB-7CAB78A63B8D}" srcOrd="0" destOrd="0" presId="urn:microsoft.com/office/officeart/2005/8/layout/hierarchy3"/>
    <dgm:cxn modelId="{6CBEC7B7-323D-2643-BEE3-403293CBC71A}" type="presParOf" srcId="{152C47AD-91ED-A24A-8577-EAD5EA3F9FC0}" destId="{F3BF4E12-ACB7-FF44-8D0D-B1C2D95077E4}" srcOrd="1" destOrd="0" presId="urn:microsoft.com/office/officeart/2005/8/layout/hierarchy3"/>
    <dgm:cxn modelId="{602624A0-8650-264B-8C83-E4F96B377722}" type="presParOf" srcId="{8485AEB8-5C3A-0840-8DA9-AF597883F345}" destId="{C60477AD-C8BA-4E4C-B6BC-634EA6F118B9}" srcOrd="1" destOrd="0" presId="urn:microsoft.com/office/officeart/2005/8/layout/hierarchy3"/>
    <dgm:cxn modelId="{1F65B069-14E6-5044-A679-D8F2EB991CF5}" type="presParOf" srcId="{C60477AD-C8BA-4E4C-B6BC-634EA6F118B9}" destId="{95381706-B8E9-3E40-94DF-DC0D73DFB6F0}" srcOrd="0" destOrd="0" presId="urn:microsoft.com/office/officeart/2005/8/layout/hierarchy3"/>
    <dgm:cxn modelId="{CC3448C6-8E66-DF4A-94A0-4CB1526A1FF3}" type="presParOf" srcId="{C60477AD-C8BA-4E4C-B6BC-634EA6F118B9}" destId="{33A6584A-54FC-6B47-895C-F546A62C3E5D}" srcOrd="1" destOrd="0" presId="urn:microsoft.com/office/officeart/2005/8/layout/hierarchy3"/>
    <dgm:cxn modelId="{239C4A48-D955-CA4A-BACF-853F9F4BBB94}" type="presParOf" srcId="{C60477AD-C8BA-4E4C-B6BC-634EA6F118B9}" destId="{EB9097F1-41F6-E640-B857-F255EC07C0BE}" srcOrd="2" destOrd="0" presId="urn:microsoft.com/office/officeart/2005/8/layout/hierarchy3"/>
    <dgm:cxn modelId="{9BD7EEFF-D99C-F942-9D7C-3E0636D9E6B5}" type="presParOf" srcId="{C60477AD-C8BA-4E4C-B6BC-634EA6F118B9}" destId="{FC079013-9CDA-9244-8A33-66AE6E6F0FF3}" srcOrd="3" destOrd="0" presId="urn:microsoft.com/office/officeart/2005/8/layout/hierarchy3"/>
    <dgm:cxn modelId="{45F681A4-CEF7-FE46-A83E-E69B9ADB7009}" type="presParOf" srcId="{C60477AD-C8BA-4E4C-B6BC-634EA6F118B9}" destId="{6A30A7F5-7DF9-F545-978E-9A0B9A3C089E}" srcOrd="4" destOrd="0" presId="urn:microsoft.com/office/officeart/2005/8/layout/hierarchy3"/>
    <dgm:cxn modelId="{178C15D6-A3CA-9945-A496-ADFAD77AE2E3}" type="presParOf" srcId="{C60477AD-C8BA-4E4C-B6BC-634EA6F118B9}" destId="{36041F34-BCDD-DA41-BC35-FB31F25F479B}" srcOrd="5" destOrd="0" presId="urn:microsoft.com/office/officeart/2005/8/layout/hierarchy3"/>
    <dgm:cxn modelId="{03FEDCFC-47F6-F144-BC4A-677395B1AD04}" type="presParOf" srcId="{C60477AD-C8BA-4E4C-B6BC-634EA6F118B9}" destId="{216C625A-722C-CE44-A999-71E2F8660A68}" srcOrd="6" destOrd="0" presId="urn:microsoft.com/office/officeart/2005/8/layout/hierarchy3"/>
    <dgm:cxn modelId="{4ABFE7D2-C32F-7449-86C2-4C5BCFEC79BE}" type="presParOf" srcId="{C60477AD-C8BA-4E4C-B6BC-634EA6F118B9}" destId="{F4822BDF-996C-0541-8586-7712245DE56D}" srcOrd="7" destOrd="0" presId="urn:microsoft.com/office/officeart/2005/8/layout/hierarchy3"/>
    <dgm:cxn modelId="{256389F4-DE09-4040-A14D-C8E2EBF2825B}" type="presParOf" srcId="{34855CCB-75FE-C64D-A3D9-D01C3B1BD747}" destId="{4BC3FCC8-D84D-FA4E-A046-2E17E7FF22EF}" srcOrd="1" destOrd="0" presId="urn:microsoft.com/office/officeart/2005/8/layout/hierarchy3"/>
    <dgm:cxn modelId="{BD25B175-41CD-114C-BE28-CF2C0857F133}" type="presParOf" srcId="{4BC3FCC8-D84D-FA4E-A046-2E17E7FF22EF}" destId="{C71AD1ED-955E-224A-B637-ACEE38D386FD}" srcOrd="0" destOrd="0" presId="urn:microsoft.com/office/officeart/2005/8/layout/hierarchy3"/>
    <dgm:cxn modelId="{A07187FE-5F1B-E141-8215-80710F840B6C}" type="presParOf" srcId="{C71AD1ED-955E-224A-B637-ACEE38D386FD}" destId="{84F8401A-0C9A-7B48-8AA4-A5C2855BD2E0}" srcOrd="0" destOrd="0" presId="urn:microsoft.com/office/officeart/2005/8/layout/hierarchy3"/>
    <dgm:cxn modelId="{42DD07C9-1C0F-924E-BFBA-8DF04BC9BA1E}" type="presParOf" srcId="{C71AD1ED-955E-224A-B637-ACEE38D386FD}" destId="{8823D532-94B4-C945-A6E9-01C811AB125A}" srcOrd="1" destOrd="0" presId="urn:microsoft.com/office/officeart/2005/8/layout/hierarchy3"/>
    <dgm:cxn modelId="{AD991F54-A2B9-0944-B9B9-FF02A4517A3F}" type="presParOf" srcId="{4BC3FCC8-D84D-FA4E-A046-2E17E7FF22EF}" destId="{EA5C7178-E292-2943-8EDA-DA7B3B20949D}" srcOrd="1" destOrd="0" presId="urn:microsoft.com/office/officeart/2005/8/layout/hierarchy3"/>
    <dgm:cxn modelId="{C66A2A60-D4A4-0A44-B387-723EBEDAE71C}" type="presParOf" srcId="{EA5C7178-E292-2943-8EDA-DA7B3B20949D}" destId="{ED59C68F-60E0-494E-9608-595A790AEB14}" srcOrd="0" destOrd="0" presId="urn:microsoft.com/office/officeart/2005/8/layout/hierarchy3"/>
    <dgm:cxn modelId="{48DDF21D-088D-ED4C-8BFA-F59B9C3B8AD4}" type="presParOf" srcId="{EA5C7178-E292-2943-8EDA-DA7B3B20949D}" destId="{FC0F46EE-8357-C640-9C0E-99F19346D381}" srcOrd="1" destOrd="0" presId="urn:microsoft.com/office/officeart/2005/8/layout/hierarchy3"/>
    <dgm:cxn modelId="{C4E29974-319D-5F40-A6D6-2438812D10B9}" type="presParOf" srcId="{EA5C7178-E292-2943-8EDA-DA7B3B20949D}" destId="{2C09997E-E771-BA4C-8D03-32440F45F35C}" srcOrd="2" destOrd="0" presId="urn:microsoft.com/office/officeart/2005/8/layout/hierarchy3"/>
    <dgm:cxn modelId="{0BF995D1-66A8-934B-809F-5D7A55D03BEE}" type="presParOf" srcId="{EA5C7178-E292-2943-8EDA-DA7B3B20949D}" destId="{E7C43A5B-8F25-D54D-9C77-0BEDCA3C6A42}" srcOrd="3" destOrd="0" presId="urn:microsoft.com/office/officeart/2005/8/layout/hierarchy3"/>
    <dgm:cxn modelId="{2F704B0E-9885-974A-9A0A-C1CE2F3EECDA}" type="presParOf" srcId="{EA5C7178-E292-2943-8EDA-DA7B3B20949D}" destId="{7F473F19-EC47-FD4C-8B38-8B19D87EC1B6}" srcOrd="4" destOrd="0" presId="urn:microsoft.com/office/officeart/2005/8/layout/hierarchy3"/>
    <dgm:cxn modelId="{37A31FE6-42E7-044C-AF45-573991AD8591}" type="presParOf" srcId="{EA5C7178-E292-2943-8EDA-DA7B3B20949D}" destId="{6EA3F1BC-472B-1B4F-8746-762C32AB2D92}" srcOrd="5" destOrd="0" presId="urn:microsoft.com/office/officeart/2005/8/layout/hierarchy3"/>
    <dgm:cxn modelId="{7BD66D85-89C6-CE47-BF1D-6DEDD117BDDC}" type="presParOf" srcId="{34855CCB-75FE-C64D-A3D9-D01C3B1BD747}" destId="{C374EC1F-BA6F-7C44-A29A-B16176FC1FE2}" srcOrd="2" destOrd="0" presId="urn:microsoft.com/office/officeart/2005/8/layout/hierarchy3"/>
    <dgm:cxn modelId="{307D0B87-4A22-E448-A1A1-68EC7C4A8381}" type="presParOf" srcId="{C374EC1F-BA6F-7C44-A29A-B16176FC1FE2}" destId="{5E56B5D8-53CB-9A47-93D2-516E41151AED}" srcOrd="0" destOrd="0" presId="urn:microsoft.com/office/officeart/2005/8/layout/hierarchy3"/>
    <dgm:cxn modelId="{F3F364AB-F0A0-8144-8308-72720848659D}" type="presParOf" srcId="{5E56B5D8-53CB-9A47-93D2-516E41151AED}" destId="{3A5E8047-0C05-5246-B2B3-BB8A031F8B1E}" srcOrd="0" destOrd="0" presId="urn:microsoft.com/office/officeart/2005/8/layout/hierarchy3"/>
    <dgm:cxn modelId="{A736781B-F7D7-7F4E-AE6B-0611A61088CC}" type="presParOf" srcId="{5E56B5D8-53CB-9A47-93D2-516E41151AED}" destId="{7512FAF8-E30C-784B-8E4D-92B81373A54A}" srcOrd="1" destOrd="0" presId="urn:microsoft.com/office/officeart/2005/8/layout/hierarchy3"/>
    <dgm:cxn modelId="{84FB2E12-7E0F-EC4E-9446-60E2B7E5A754}" type="presParOf" srcId="{C374EC1F-BA6F-7C44-A29A-B16176FC1FE2}" destId="{E942EF64-24D4-2C4D-B620-5D5C2DAE6E00}" srcOrd="1" destOrd="0" presId="urn:microsoft.com/office/officeart/2005/8/layout/hierarchy3"/>
    <dgm:cxn modelId="{178FDCD8-45E6-2A46-81C8-F2DEB02935EA}" type="presParOf" srcId="{E942EF64-24D4-2C4D-B620-5D5C2DAE6E00}" destId="{784E15C7-E72A-BC41-91C0-FF9D93AB746A}" srcOrd="0" destOrd="0" presId="urn:microsoft.com/office/officeart/2005/8/layout/hierarchy3"/>
    <dgm:cxn modelId="{CBE9CF5B-90AE-CD4F-B716-DEF5EE95D987}" type="presParOf" srcId="{E942EF64-24D4-2C4D-B620-5D5C2DAE6E00}" destId="{1E49796D-D9A5-E241-BED5-CFE24E44DDBB}" srcOrd="1" destOrd="0" presId="urn:microsoft.com/office/officeart/2005/8/layout/hierarchy3"/>
    <dgm:cxn modelId="{2DA1FC1A-BFF2-644F-A124-39260D0B6B6D}" type="presParOf" srcId="{E942EF64-24D4-2C4D-B620-5D5C2DAE6E00}" destId="{F402EF4E-6016-474E-9A6E-61228DC73BFC}" srcOrd="2" destOrd="0" presId="urn:microsoft.com/office/officeart/2005/8/layout/hierarchy3"/>
    <dgm:cxn modelId="{B2098988-4407-F549-8DC6-70549ADF94B8}" type="presParOf" srcId="{E942EF64-24D4-2C4D-B620-5D5C2DAE6E00}" destId="{94B3E4AA-52F8-B045-B9D1-DF0298A51A0A}" srcOrd="3" destOrd="0" presId="urn:microsoft.com/office/officeart/2005/8/layout/hierarchy3"/>
    <dgm:cxn modelId="{3ED15C43-BE30-7245-B3ED-1F5F084BD162}" type="presParOf" srcId="{E942EF64-24D4-2C4D-B620-5D5C2DAE6E00}" destId="{F3223B6B-BDAD-964B-8EB2-C9EEAED74E95}" srcOrd="4" destOrd="0" presId="urn:microsoft.com/office/officeart/2005/8/layout/hierarchy3"/>
    <dgm:cxn modelId="{2F12BDCD-733A-3741-AE8A-45C1B7A75727}" type="presParOf" srcId="{E942EF64-24D4-2C4D-B620-5D5C2DAE6E00}" destId="{0AAAAABD-ED95-B842-ADE9-FB48736084D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383CA29-2108-774E-A07A-4A6C612CB41F}" type="doc">
      <dgm:prSet loTypeId="urn:microsoft.com/office/officeart/2005/8/layout/list1" loCatId="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0141A649-AB97-3F4B-86EC-4A952BD33A28}">
      <dgm:prSet phldrT="[Texto]" custT="1"/>
      <dgm:spPr/>
      <dgm:t>
        <a:bodyPr/>
        <a:lstStyle/>
        <a:p>
          <a:r>
            <a:rPr lang="es-ES" sz="1800" dirty="0">
              <a:latin typeface="Calibri" panose="020F0502020204030204" pitchFamily="34" charset="0"/>
              <a:cs typeface="Calibri" panose="020F0502020204030204" pitchFamily="34" charset="0"/>
            </a:rPr>
            <a:t>Usabilidad</a:t>
          </a:r>
        </a:p>
      </dgm:t>
    </dgm:pt>
    <dgm:pt modelId="{8457D400-E86C-B74A-9A6F-7B9E047A5A7E}" type="parTrans" cxnId="{13FB0BE6-95A5-A744-B211-642536DA9D70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91041B7-FD57-0D4B-9D70-A00EB5DB9456}" type="sibTrans" cxnId="{13FB0BE6-95A5-A744-B211-642536DA9D70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4AF4A0B-875C-CD46-A17D-5F3B94DB4146}">
      <dgm:prSet phldrT="[Texto]" custT="1"/>
      <dgm:spPr/>
      <dgm:t>
        <a:bodyPr/>
        <a:lstStyle/>
        <a:p>
          <a:r>
            <a:rPr lang="es-ES" sz="1800" dirty="0">
              <a:latin typeface="Calibri" panose="020F0502020204030204" pitchFamily="34" charset="0"/>
              <a:cs typeface="Calibri" panose="020F0502020204030204" pitchFamily="34" charset="0"/>
            </a:rPr>
            <a:t>Eficiencia</a:t>
          </a:r>
        </a:p>
      </dgm:t>
    </dgm:pt>
    <dgm:pt modelId="{71CA4062-2B34-704A-8C9A-1E0F70BD0BD9}" type="parTrans" cxnId="{B8A26D78-2B84-F340-A583-7BCB4051DA39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73A3D21-11A6-6F4E-A641-AFF5BF4E9B1A}" type="sibTrans" cxnId="{B8A26D78-2B84-F340-A583-7BCB4051DA39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E1EFDA2-75F0-C540-BDF2-4E556EBCB675}">
      <dgm:prSet phldrT="[Texto]"/>
      <dgm:spPr/>
      <dgm:t>
        <a:bodyPr lIns="360000" rIns="360000"/>
        <a:lstStyle/>
        <a:p>
          <a:r>
            <a:rPr lang="es-CL" b="0" i="0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rPr>
            <a:t>Esfuerzo que necesita hacer un usuario para aprender, usar, ingresar datos e interpretar los resultados obtenidos de un software de aplicación.</a:t>
          </a:r>
          <a:endParaRPr lang="es-ES" dirty="0">
            <a:solidFill>
              <a:schemeClr val="accent6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2AA2676-8C00-B34E-8CA6-DCB3E64C1BCD}" type="parTrans" cxnId="{63AAC736-F68C-5E4E-8197-2735C1037B5F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4D231B1-F696-5D41-B19D-084E3EA73E09}" type="sibTrans" cxnId="{63AAC736-F68C-5E4E-8197-2735C1037B5F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7674A9C-FAB4-9D41-9A86-50D353BEA1F9}">
      <dgm:prSet phldrT="[Texto]"/>
      <dgm:spPr/>
      <dgm:t>
        <a:bodyPr lIns="360000" rIns="360000"/>
        <a:lstStyle/>
        <a:p>
          <a:r>
            <a:rPr lang="es-CL" b="0" i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rPr>
            <a:t>Desempeño en cuanto a tiempo de respuesta, número de operaciones por segundo, etc.</a:t>
          </a:r>
          <a:endParaRPr lang="es-ES" dirty="0">
            <a:solidFill>
              <a:schemeClr val="accent6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CD69015-D750-664D-820A-F732D57D00E9}" type="parTrans" cxnId="{347F2C50-6475-A34D-8D90-96AA9C5B8804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8FC2A3A-8701-4649-8150-8CCADFAF5BE8}" type="sibTrans" cxnId="{347F2C50-6475-A34D-8D90-96AA9C5B8804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3EDC89-5EA0-954C-AD20-6DED19190C06}">
      <dgm:prSet phldrT="[Texto]"/>
      <dgm:spPr/>
      <dgm:t>
        <a:bodyPr lIns="360000" rIns="360000"/>
        <a:lstStyle/>
        <a:p>
          <a:r>
            <a:rPr lang="es-CL" b="0" i="0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rPr>
            <a:t>También como consumo de recursos de memoria, procesador, espacio en disco o red.</a:t>
          </a:r>
          <a:endParaRPr lang="es-ES" dirty="0">
            <a:solidFill>
              <a:schemeClr val="accent6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68233BC-D2E6-BE49-A70E-37320425342F}" type="parTrans" cxnId="{A2D67C16-DCF4-C042-98E2-ACC3F28B1082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8150E2-C896-4F48-AE12-6F27A8E3FC70}" type="sibTrans" cxnId="{A2D67C16-DCF4-C042-98E2-ACC3F28B1082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A5AF2DC-E0BA-A540-8C85-83F1B396293A}">
      <dgm:prSet phldrT="[Texto]" custT="1"/>
      <dgm:spPr/>
      <dgm:t>
        <a:bodyPr/>
        <a:lstStyle/>
        <a:p>
          <a:r>
            <a:rPr lang="es-ES" sz="1800" dirty="0" err="1">
              <a:latin typeface="Calibri" panose="020F0502020204030204" pitchFamily="34" charset="0"/>
              <a:cs typeface="Calibri" panose="020F0502020204030204" pitchFamily="34" charset="0"/>
            </a:rPr>
            <a:t>Dependibilidad</a:t>
          </a:r>
          <a:endParaRPr lang="es-ES" sz="18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78BC5F5-2DFE-EC4C-973E-9650378CA691}" type="parTrans" cxnId="{AEE04BDF-64B2-FF43-9DC1-E4BBAB8160A2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8864715-8C2A-3B44-9054-1F92F058714B}" type="sibTrans" cxnId="{AEE04BDF-64B2-FF43-9DC1-E4BBAB8160A2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D624746-C501-7F4E-A848-87C95199DEB5}">
      <dgm:prSet phldrT="[Texto]" custT="1"/>
      <dgm:spPr/>
      <dgm:t>
        <a:bodyPr/>
        <a:lstStyle/>
        <a:p>
          <a:r>
            <a:rPr lang="es-ES" sz="1800" dirty="0">
              <a:latin typeface="Calibri" panose="020F0502020204030204" pitchFamily="34" charset="0"/>
              <a:cs typeface="Calibri" panose="020F0502020204030204" pitchFamily="34" charset="0"/>
            </a:rPr>
            <a:t>Seguridad</a:t>
          </a:r>
        </a:p>
      </dgm:t>
    </dgm:pt>
    <dgm:pt modelId="{E74DC855-6093-AF43-8B2E-BEB908EB720E}" type="parTrans" cxnId="{F0AD80CE-26A3-2948-A29D-E7EDF0C5E885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BA736A8-0716-F24C-A3B8-343BF0B13E94}" type="sibTrans" cxnId="{F0AD80CE-26A3-2948-A29D-E7EDF0C5E885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765E23A-82CB-6547-A31A-E40B6167058A}">
      <dgm:prSet/>
      <dgm:spPr/>
      <dgm:t>
        <a:bodyPr lIns="360000" rIns="360000"/>
        <a:lstStyle/>
        <a:p>
          <a:pPr>
            <a:buFont typeface="Arial" panose="020B0604020202020204" pitchFamily="34" charset="0"/>
            <a:buChar char="•"/>
          </a:pPr>
          <a:r>
            <a:rPr lang="es-CL" b="1" i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rPr>
            <a:t>Disponibilidad: </a:t>
          </a:r>
          <a:r>
            <a:rPr lang="es-CL" b="0" i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rPr>
            <a:t>Disposición del sistema para prestar servicio correctamente.</a:t>
          </a:r>
          <a:endParaRPr lang="es-CL" b="0" i="0" dirty="0">
            <a:solidFill>
              <a:schemeClr val="accent6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FA1342C-E322-5549-9A35-A6C02B682F51}" type="parTrans" cxnId="{8D65C4B9-4147-5C44-94B0-490337C7A8FE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E1129E0-6EB0-114D-99FE-8772F9910A62}" type="sibTrans" cxnId="{8D65C4B9-4147-5C44-94B0-490337C7A8FE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F466FF8-8CB0-2843-8D90-8DEAB9BDB444}">
      <dgm:prSet/>
      <dgm:spPr/>
      <dgm:t>
        <a:bodyPr lIns="360000" rIns="360000"/>
        <a:lstStyle/>
        <a:p>
          <a:pPr>
            <a:buFont typeface="Arial" panose="020B0604020202020204" pitchFamily="34" charset="0"/>
            <a:buChar char="•"/>
          </a:pPr>
          <a:r>
            <a:rPr lang="es-CL" b="1" i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rPr>
            <a:t>Confiabilidad:</a:t>
          </a:r>
          <a:r>
            <a:rPr lang="es-CL" b="0" i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rPr>
            <a:t> Continuidad del servicio prestado por el sistema.</a:t>
          </a:r>
          <a:endParaRPr lang="es-CL" b="0" i="0" dirty="0">
            <a:solidFill>
              <a:schemeClr val="accent6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84CB747-F821-6A4B-8815-CF2CB64D314B}" type="parTrans" cxnId="{9AD080B5-4E87-B843-A27D-4B89CFA715C5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32B7575-90F4-1F49-9D6B-061C3904BE01}" type="sibTrans" cxnId="{9AD080B5-4E87-B843-A27D-4B89CFA715C5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02CF455-EF11-9E44-A686-A1715795B218}">
      <dgm:prSet/>
      <dgm:spPr/>
      <dgm:t>
        <a:bodyPr lIns="360000" rIns="360000"/>
        <a:lstStyle/>
        <a:p>
          <a:pPr>
            <a:buFont typeface="Arial" panose="020B0604020202020204" pitchFamily="34" charset="0"/>
            <a:buChar char="•"/>
          </a:pPr>
          <a:r>
            <a:rPr lang="es-CL" b="1" i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rPr>
            <a:t>Seguridad industrial:</a:t>
          </a:r>
          <a:r>
            <a:rPr lang="es-CL" b="0" i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rPr>
            <a:t> Ausencia de consecuencias catastróficas para el usuario o el ambiente.</a:t>
          </a:r>
          <a:endParaRPr lang="es-CL" b="0" i="0" dirty="0">
            <a:solidFill>
              <a:schemeClr val="accent6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6B713B6-D608-9F42-A500-B5DCAB465FBF}" type="parTrans" cxnId="{496AB920-C139-A44D-8F67-E1E7E985CE09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00FF519-F685-9440-8193-BE01E6A1CA8A}" type="sibTrans" cxnId="{496AB920-C139-A44D-8F67-E1E7E985CE09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3987906-F53D-714A-BFE0-44E733548183}">
      <dgm:prSet/>
      <dgm:spPr/>
      <dgm:t>
        <a:bodyPr lIns="360000" rIns="360000"/>
        <a:lstStyle/>
        <a:p>
          <a:pPr>
            <a:buFont typeface="Arial" panose="020B0604020202020204" pitchFamily="34" charset="0"/>
            <a:buChar char="•"/>
          </a:pPr>
          <a:r>
            <a:rPr lang="es-CL" b="1" i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rPr>
            <a:t>Integridad:</a:t>
          </a:r>
          <a:r>
            <a:rPr lang="es-CL" b="0" i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rPr>
            <a:t> Ausencia de alteraciones inadecuadas al sistema.</a:t>
          </a:r>
        </a:p>
      </dgm:t>
    </dgm:pt>
    <dgm:pt modelId="{30F5EF04-A77C-9540-8FA3-D3CFEFC4827C}" type="parTrans" cxnId="{3884CE07-C2B2-F349-9A6F-95E161A5775B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8235BB4-B5FE-5F48-99D8-C2B7DFA82F76}" type="sibTrans" cxnId="{3884CE07-C2B2-F349-9A6F-95E161A5775B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BF12C8A-8767-3743-9613-96FAA4E27F0B}">
      <dgm:prSet/>
      <dgm:spPr/>
      <dgm:t>
        <a:bodyPr lIns="360000" rIns="360000"/>
        <a:lstStyle/>
        <a:p>
          <a:pPr>
            <a:buFont typeface="Arial" panose="020B0604020202020204" pitchFamily="34" charset="0"/>
            <a:buChar char="•"/>
          </a:pPr>
          <a:r>
            <a:rPr lang="es-CL" b="1" i="0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rPr>
            <a:t>Mantenibilidad:</a:t>
          </a:r>
          <a:r>
            <a:rPr lang="es-CL" b="0" i="0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rPr>
            <a:t> Posibilidad de realizar modificaciones o reparaciones a un proceso sin afectar la continuidad del servicio.</a:t>
          </a:r>
        </a:p>
      </dgm:t>
    </dgm:pt>
    <dgm:pt modelId="{1D6D341B-51CF-0D4B-9F6E-15659575E4A0}" type="parTrans" cxnId="{5B0F326B-FEEA-844B-AD82-496EE902AD2A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0CCF263-331F-C34D-8745-2C9622DFAC32}" type="sibTrans" cxnId="{5B0F326B-FEEA-844B-AD82-496EE902AD2A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B603DF5-F4E7-3247-BDD0-34C3D82FE1BD}">
      <dgm:prSet phldrT="[Texto]"/>
      <dgm:spPr/>
      <dgm:t>
        <a:bodyPr lIns="360000" rIns="360000"/>
        <a:lstStyle/>
        <a:p>
          <a:r>
            <a:rPr lang="es-CL" b="0" i="0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rPr>
            <a:t>Capacidades funcionales o no funcionales que debe tener un sistema para cumplir atributos en el área de seguridad de tecnología de información, seguridad de datos, seguridad lógica, control de acceso a información (restricciones de acceso), autenticidad de la información, privacidad, etc.</a:t>
          </a:r>
          <a:endParaRPr lang="es-ES" dirty="0">
            <a:solidFill>
              <a:schemeClr val="accent6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2BF8A74-EC7E-1A49-B32C-37A82650007F}" type="parTrans" cxnId="{DEBF934A-4872-E848-8A58-99D7415DD9C9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61D63AB-8211-9343-9031-0B73C82106AA}" type="sibTrans" cxnId="{DEBF934A-4872-E848-8A58-99D7415DD9C9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A308D81-5FE5-D14E-BD4D-07AFEC60DCAC}" type="pres">
      <dgm:prSet presAssocID="{9383CA29-2108-774E-A07A-4A6C612CB41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384D5A1B-1E57-9941-9F7A-519A8421D185}" type="pres">
      <dgm:prSet presAssocID="{0141A649-AB97-3F4B-86EC-4A952BD33A28}" presName="parentLin" presStyleCnt="0"/>
      <dgm:spPr/>
    </dgm:pt>
    <dgm:pt modelId="{801189AD-4E62-F149-9BF2-7AA8095D827B}" type="pres">
      <dgm:prSet presAssocID="{0141A649-AB97-3F4B-86EC-4A952BD33A28}" presName="parentLeftMargin" presStyleLbl="node1" presStyleIdx="0" presStyleCnt="4"/>
      <dgm:spPr/>
      <dgm:t>
        <a:bodyPr/>
        <a:lstStyle/>
        <a:p>
          <a:endParaRPr lang="es-CL"/>
        </a:p>
      </dgm:t>
    </dgm:pt>
    <dgm:pt modelId="{209EDABB-774C-3F4E-B87A-69D032350940}" type="pres">
      <dgm:prSet presAssocID="{0141A649-AB97-3F4B-86EC-4A952BD33A28}" presName="parentText" presStyleLbl="node1" presStyleIdx="0" presStyleCnt="4" custLinFactNeighborX="-42715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56F808DB-AF50-4344-9950-500B783BA2E7}" type="pres">
      <dgm:prSet presAssocID="{0141A649-AB97-3F4B-86EC-4A952BD33A28}" presName="negativeSpace" presStyleCnt="0"/>
      <dgm:spPr/>
    </dgm:pt>
    <dgm:pt modelId="{4E40670A-8501-2A4E-B9BB-98C572B76EB8}" type="pres">
      <dgm:prSet presAssocID="{0141A649-AB97-3F4B-86EC-4A952BD33A28}" presName="childText" presStyleLbl="conFgAcc1" presStyleIdx="0" presStyleCnt="4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5041D82D-089A-644F-861C-8DA84B7C47B4}" type="pres">
      <dgm:prSet presAssocID="{891041B7-FD57-0D4B-9D70-A00EB5DB9456}" presName="spaceBetweenRectangles" presStyleCnt="0"/>
      <dgm:spPr/>
    </dgm:pt>
    <dgm:pt modelId="{A20FDC70-EFB2-4A42-913A-80CC2B4DF819}" type="pres">
      <dgm:prSet presAssocID="{E4AF4A0B-875C-CD46-A17D-5F3B94DB4146}" presName="parentLin" presStyleCnt="0"/>
      <dgm:spPr/>
    </dgm:pt>
    <dgm:pt modelId="{C31BFFDB-20E7-5643-A4BB-E307F4F6ABE6}" type="pres">
      <dgm:prSet presAssocID="{E4AF4A0B-875C-CD46-A17D-5F3B94DB4146}" presName="parentLeftMargin" presStyleLbl="node1" presStyleIdx="0" presStyleCnt="4"/>
      <dgm:spPr/>
      <dgm:t>
        <a:bodyPr/>
        <a:lstStyle/>
        <a:p>
          <a:endParaRPr lang="es-CL"/>
        </a:p>
      </dgm:t>
    </dgm:pt>
    <dgm:pt modelId="{BA0273D0-92A2-4B43-98E1-EF4ECB066B80}" type="pres">
      <dgm:prSet presAssocID="{E4AF4A0B-875C-CD46-A17D-5F3B94DB4146}" presName="parentText" presStyleLbl="node1" presStyleIdx="1" presStyleCnt="4" custLinFactNeighborX="-42715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C242B90A-29C6-9646-92E0-163BA8FE41B3}" type="pres">
      <dgm:prSet presAssocID="{E4AF4A0B-875C-CD46-A17D-5F3B94DB4146}" presName="negativeSpace" presStyleCnt="0"/>
      <dgm:spPr/>
    </dgm:pt>
    <dgm:pt modelId="{ABF12309-6A28-5649-8894-2CD34F0DA356}" type="pres">
      <dgm:prSet presAssocID="{E4AF4A0B-875C-CD46-A17D-5F3B94DB4146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CEF5F75E-A464-804D-B508-8469F6603358}" type="pres">
      <dgm:prSet presAssocID="{373A3D21-11A6-6F4E-A641-AFF5BF4E9B1A}" presName="spaceBetweenRectangles" presStyleCnt="0"/>
      <dgm:spPr/>
    </dgm:pt>
    <dgm:pt modelId="{EF23F0D0-8340-584C-B7D2-7719BD3A78E0}" type="pres">
      <dgm:prSet presAssocID="{DA5AF2DC-E0BA-A540-8C85-83F1B396293A}" presName="parentLin" presStyleCnt="0"/>
      <dgm:spPr/>
    </dgm:pt>
    <dgm:pt modelId="{126399BF-0EB5-1849-8045-02513B65D61C}" type="pres">
      <dgm:prSet presAssocID="{DA5AF2DC-E0BA-A540-8C85-83F1B396293A}" presName="parentLeftMargin" presStyleLbl="node1" presStyleIdx="1" presStyleCnt="4"/>
      <dgm:spPr/>
      <dgm:t>
        <a:bodyPr/>
        <a:lstStyle/>
        <a:p>
          <a:endParaRPr lang="es-CL"/>
        </a:p>
      </dgm:t>
    </dgm:pt>
    <dgm:pt modelId="{06513061-D7C8-2E4D-98F1-B08618E75A01}" type="pres">
      <dgm:prSet presAssocID="{DA5AF2DC-E0BA-A540-8C85-83F1B396293A}" presName="parentText" presStyleLbl="node1" presStyleIdx="2" presStyleCnt="4" custLinFactNeighborX="-42715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870CCEAB-C970-5746-8A09-CB42D544A92E}" type="pres">
      <dgm:prSet presAssocID="{DA5AF2DC-E0BA-A540-8C85-83F1B396293A}" presName="negativeSpace" presStyleCnt="0"/>
      <dgm:spPr/>
    </dgm:pt>
    <dgm:pt modelId="{5A2F02D4-065C-814D-8A2E-E1D4AA1DAF76}" type="pres">
      <dgm:prSet presAssocID="{DA5AF2DC-E0BA-A540-8C85-83F1B396293A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EFD59B01-45DE-7B40-9BE2-60F1F49B64DD}" type="pres">
      <dgm:prSet presAssocID="{F8864715-8C2A-3B44-9054-1F92F058714B}" presName="spaceBetweenRectangles" presStyleCnt="0"/>
      <dgm:spPr/>
    </dgm:pt>
    <dgm:pt modelId="{2BD4D99B-A8C1-DF4E-9318-C39AF5997259}" type="pres">
      <dgm:prSet presAssocID="{8D624746-C501-7F4E-A848-87C95199DEB5}" presName="parentLin" presStyleCnt="0"/>
      <dgm:spPr/>
    </dgm:pt>
    <dgm:pt modelId="{2ED3DD17-4560-D043-8E87-15F2D6082A28}" type="pres">
      <dgm:prSet presAssocID="{8D624746-C501-7F4E-A848-87C95199DEB5}" presName="parentLeftMargin" presStyleLbl="node1" presStyleIdx="2" presStyleCnt="4"/>
      <dgm:spPr/>
      <dgm:t>
        <a:bodyPr/>
        <a:lstStyle/>
        <a:p>
          <a:endParaRPr lang="es-CL"/>
        </a:p>
      </dgm:t>
    </dgm:pt>
    <dgm:pt modelId="{8ECFE4F1-0267-E747-A20D-899CB85CE07C}" type="pres">
      <dgm:prSet presAssocID="{8D624746-C501-7F4E-A848-87C95199DEB5}" presName="parentText" presStyleLbl="node1" presStyleIdx="3" presStyleCnt="4" custLinFactNeighborX="-42715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3736EBF6-FF06-A34B-B1A4-D540C794FD51}" type="pres">
      <dgm:prSet presAssocID="{8D624746-C501-7F4E-A848-87C95199DEB5}" presName="negativeSpace" presStyleCnt="0"/>
      <dgm:spPr/>
    </dgm:pt>
    <dgm:pt modelId="{4A8DD629-68CB-DB40-A4C0-4493ADCACADB}" type="pres">
      <dgm:prSet presAssocID="{8D624746-C501-7F4E-A848-87C95199DEB5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</dgm:ptLst>
  <dgm:cxnLst>
    <dgm:cxn modelId="{13FB0BE6-95A5-A744-B211-642536DA9D70}" srcId="{9383CA29-2108-774E-A07A-4A6C612CB41F}" destId="{0141A649-AB97-3F4B-86EC-4A952BD33A28}" srcOrd="0" destOrd="0" parTransId="{8457D400-E86C-B74A-9A6F-7B9E047A5A7E}" sibTransId="{891041B7-FD57-0D4B-9D70-A00EB5DB9456}"/>
    <dgm:cxn modelId="{AEE04BDF-64B2-FF43-9DC1-E4BBAB8160A2}" srcId="{9383CA29-2108-774E-A07A-4A6C612CB41F}" destId="{DA5AF2DC-E0BA-A540-8C85-83F1B396293A}" srcOrd="2" destOrd="0" parTransId="{178BC5F5-2DFE-EC4C-973E-9650378CA691}" sibTransId="{F8864715-8C2A-3B44-9054-1F92F058714B}"/>
    <dgm:cxn modelId="{3884CE07-C2B2-F349-9A6F-95E161A5775B}" srcId="{DA5AF2DC-E0BA-A540-8C85-83F1B396293A}" destId="{E3987906-F53D-714A-BFE0-44E733548183}" srcOrd="3" destOrd="0" parTransId="{30F5EF04-A77C-9540-8FA3-D3CFEFC4827C}" sibTransId="{C8235BB4-B5FE-5F48-99D8-C2B7DFA82F76}"/>
    <dgm:cxn modelId="{F926DA9C-3A95-DE4B-91BC-9FF87319DA4A}" type="presOf" srcId="{0BF12C8A-8767-3743-9613-96FAA4E27F0B}" destId="{5A2F02D4-065C-814D-8A2E-E1D4AA1DAF76}" srcOrd="0" destOrd="4" presId="urn:microsoft.com/office/officeart/2005/8/layout/list1"/>
    <dgm:cxn modelId="{63AAC736-F68C-5E4E-8197-2735C1037B5F}" srcId="{0141A649-AB97-3F4B-86EC-4A952BD33A28}" destId="{4E1EFDA2-75F0-C540-BDF2-4E556EBCB675}" srcOrd="0" destOrd="0" parTransId="{02AA2676-8C00-B34E-8CA6-DCB3E64C1BCD}" sibTransId="{04D231B1-F696-5D41-B19D-084E3EA73E09}"/>
    <dgm:cxn modelId="{9EE25EC6-085A-164D-A4D5-0F9F046C5404}" type="presOf" srcId="{8D624746-C501-7F4E-A848-87C95199DEB5}" destId="{8ECFE4F1-0267-E747-A20D-899CB85CE07C}" srcOrd="1" destOrd="0" presId="urn:microsoft.com/office/officeart/2005/8/layout/list1"/>
    <dgm:cxn modelId="{5283248F-E497-F544-9152-0DF1E557CE9B}" type="presOf" srcId="{E4AF4A0B-875C-CD46-A17D-5F3B94DB4146}" destId="{C31BFFDB-20E7-5643-A4BB-E307F4F6ABE6}" srcOrd="0" destOrd="0" presId="urn:microsoft.com/office/officeart/2005/8/layout/list1"/>
    <dgm:cxn modelId="{A2DF002D-0771-8C47-8C9E-EE698E5BB71B}" type="presOf" srcId="{8D624746-C501-7F4E-A848-87C95199DEB5}" destId="{2ED3DD17-4560-D043-8E87-15F2D6082A28}" srcOrd="0" destOrd="0" presId="urn:microsoft.com/office/officeart/2005/8/layout/list1"/>
    <dgm:cxn modelId="{73F255C5-0D30-4D4D-8717-3EDE8F8D8F98}" type="presOf" srcId="{9383CA29-2108-774E-A07A-4A6C612CB41F}" destId="{9A308D81-5FE5-D14E-BD4D-07AFEC60DCAC}" srcOrd="0" destOrd="0" presId="urn:microsoft.com/office/officeart/2005/8/layout/list1"/>
    <dgm:cxn modelId="{5DE50845-E63C-5F46-885E-52BD72308231}" type="presOf" srcId="{DA5AF2DC-E0BA-A540-8C85-83F1B396293A}" destId="{06513061-D7C8-2E4D-98F1-B08618E75A01}" srcOrd="1" destOrd="0" presId="urn:microsoft.com/office/officeart/2005/8/layout/list1"/>
    <dgm:cxn modelId="{DEBF934A-4872-E848-8A58-99D7415DD9C9}" srcId="{8D624746-C501-7F4E-A848-87C95199DEB5}" destId="{CB603DF5-F4E7-3247-BDD0-34C3D82FE1BD}" srcOrd="0" destOrd="0" parTransId="{72BF8A74-EC7E-1A49-B32C-37A82650007F}" sibTransId="{361D63AB-8211-9343-9031-0B73C82106AA}"/>
    <dgm:cxn modelId="{AA1B6CDA-967D-704E-9CEE-CA8D8DA6B6BC}" type="presOf" srcId="{CB603DF5-F4E7-3247-BDD0-34C3D82FE1BD}" destId="{4A8DD629-68CB-DB40-A4C0-4493ADCACADB}" srcOrd="0" destOrd="0" presId="urn:microsoft.com/office/officeart/2005/8/layout/list1"/>
    <dgm:cxn modelId="{7C7B1AA0-2F17-7540-BF54-2A33E428DB02}" type="presOf" srcId="{CF466FF8-8CB0-2843-8D90-8DEAB9BDB444}" destId="{5A2F02D4-065C-814D-8A2E-E1D4AA1DAF76}" srcOrd="0" destOrd="1" presId="urn:microsoft.com/office/officeart/2005/8/layout/list1"/>
    <dgm:cxn modelId="{93A34E16-6D27-CF4D-9F4F-41B55801D947}" type="presOf" srcId="{E3987906-F53D-714A-BFE0-44E733548183}" destId="{5A2F02D4-065C-814D-8A2E-E1D4AA1DAF76}" srcOrd="0" destOrd="3" presId="urn:microsoft.com/office/officeart/2005/8/layout/list1"/>
    <dgm:cxn modelId="{73D9F284-A859-444E-AE35-D868FE635D8D}" type="presOf" srcId="{602CF455-EF11-9E44-A686-A1715795B218}" destId="{5A2F02D4-065C-814D-8A2E-E1D4AA1DAF76}" srcOrd="0" destOrd="2" presId="urn:microsoft.com/office/officeart/2005/8/layout/list1"/>
    <dgm:cxn modelId="{3352636C-756D-694B-BA94-AF52510DBB24}" type="presOf" srcId="{1765E23A-82CB-6547-A31A-E40B6167058A}" destId="{5A2F02D4-065C-814D-8A2E-E1D4AA1DAF76}" srcOrd="0" destOrd="0" presId="urn:microsoft.com/office/officeart/2005/8/layout/list1"/>
    <dgm:cxn modelId="{496AB920-C139-A44D-8F67-E1E7E985CE09}" srcId="{DA5AF2DC-E0BA-A540-8C85-83F1B396293A}" destId="{602CF455-EF11-9E44-A686-A1715795B218}" srcOrd="2" destOrd="0" parTransId="{C6B713B6-D608-9F42-A500-B5DCAB465FBF}" sibTransId="{700FF519-F685-9440-8193-BE01E6A1CA8A}"/>
    <dgm:cxn modelId="{25395142-6E34-F640-88CF-52F882DBD5BB}" type="presOf" srcId="{E4AF4A0B-875C-CD46-A17D-5F3B94DB4146}" destId="{BA0273D0-92A2-4B43-98E1-EF4ECB066B80}" srcOrd="1" destOrd="0" presId="urn:microsoft.com/office/officeart/2005/8/layout/list1"/>
    <dgm:cxn modelId="{347F2C50-6475-A34D-8D90-96AA9C5B8804}" srcId="{E4AF4A0B-875C-CD46-A17D-5F3B94DB4146}" destId="{D7674A9C-FAB4-9D41-9A86-50D353BEA1F9}" srcOrd="0" destOrd="0" parTransId="{9CD69015-D750-664D-820A-F732D57D00E9}" sibTransId="{88FC2A3A-8701-4649-8150-8CCADFAF5BE8}"/>
    <dgm:cxn modelId="{D89788AF-D99A-BD47-BF48-683BC60657AE}" type="presOf" srcId="{0141A649-AB97-3F4B-86EC-4A952BD33A28}" destId="{801189AD-4E62-F149-9BF2-7AA8095D827B}" srcOrd="0" destOrd="0" presId="urn:microsoft.com/office/officeart/2005/8/layout/list1"/>
    <dgm:cxn modelId="{9AD080B5-4E87-B843-A27D-4B89CFA715C5}" srcId="{DA5AF2DC-E0BA-A540-8C85-83F1B396293A}" destId="{CF466FF8-8CB0-2843-8D90-8DEAB9BDB444}" srcOrd="1" destOrd="0" parTransId="{784CB747-F821-6A4B-8815-CF2CB64D314B}" sibTransId="{732B7575-90F4-1F49-9D6B-061C3904BE01}"/>
    <dgm:cxn modelId="{2569058E-BC65-3341-9081-ED21BA7DB32E}" type="presOf" srcId="{DA5AF2DC-E0BA-A540-8C85-83F1B396293A}" destId="{126399BF-0EB5-1849-8045-02513B65D61C}" srcOrd="0" destOrd="0" presId="urn:microsoft.com/office/officeart/2005/8/layout/list1"/>
    <dgm:cxn modelId="{2DEF2682-A784-DA44-BFDC-EE40DE4EA6AA}" type="presOf" srcId="{0141A649-AB97-3F4B-86EC-4A952BD33A28}" destId="{209EDABB-774C-3F4E-B87A-69D032350940}" srcOrd="1" destOrd="0" presId="urn:microsoft.com/office/officeart/2005/8/layout/list1"/>
    <dgm:cxn modelId="{8D65C4B9-4147-5C44-94B0-490337C7A8FE}" srcId="{DA5AF2DC-E0BA-A540-8C85-83F1B396293A}" destId="{1765E23A-82CB-6547-A31A-E40B6167058A}" srcOrd="0" destOrd="0" parTransId="{8FA1342C-E322-5549-9A35-A6C02B682F51}" sibTransId="{DE1129E0-6EB0-114D-99FE-8772F9910A62}"/>
    <dgm:cxn modelId="{5B0F326B-FEEA-844B-AD82-496EE902AD2A}" srcId="{DA5AF2DC-E0BA-A540-8C85-83F1B396293A}" destId="{0BF12C8A-8767-3743-9613-96FAA4E27F0B}" srcOrd="4" destOrd="0" parTransId="{1D6D341B-51CF-0D4B-9F6E-15659575E4A0}" sibTransId="{20CCF263-331F-C34D-8745-2C9622DFAC32}"/>
    <dgm:cxn modelId="{8B79C19E-7D60-D147-AB99-C08D273C99A4}" type="presOf" srcId="{D7674A9C-FAB4-9D41-9A86-50D353BEA1F9}" destId="{ABF12309-6A28-5649-8894-2CD34F0DA356}" srcOrd="0" destOrd="0" presId="urn:microsoft.com/office/officeart/2005/8/layout/list1"/>
    <dgm:cxn modelId="{F0AD80CE-26A3-2948-A29D-E7EDF0C5E885}" srcId="{9383CA29-2108-774E-A07A-4A6C612CB41F}" destId="{8D624746-C501-7F4E-A848-87C95199DEB5}" srcOrd="3" destOrd="0" parTransId="{E74DC855-6093-AF43-8B2E-BEB908EB720E}" sibTransId="{1BA736A8-0716-F24C-A3B8-343BF0B13E94}"/>
    <dgm:cxn modelId="{2600BDA2-8239-6A4E-8B86-C65C3CD07612}" type="presOf" srcId="{A33EDC89-5EA0-954C-AD20-6DED19190C06}" destId="{ABF12309-6A28-5649-8894-2CD34F0DA356}" srcOrd="0" destOrd="1" presId="urn:microsoft.com/office/officeart/2005/8/layout/list1"/>
    <dgm:cxn modelId="{A2D67C16-DCF4-C042-98E2-ACC3F28B1082}" srcId="{E4AF4A0B-875C-CD46-A17D-5F3B94DB4146}" destId="{A33EDC89-5EA0-954C-AD20-6DED19190C06}" srcOrd="1" destOrd="0" parTransId="{368233BC-D2E6-BE49-A70E-37320425342F}" sibTransId="{5D8150E2-C896-4F48-AE12-6F27A8E3FC70}"/>
    <dgm:cxn modelId="{4A5A5A4D-8E9D-324E-8EF6-A51A65D85ED3}" type="presOf" srcId="{4E1EFDA2-75F0-C540-BDF2-4E556EBCB675}" destId="{4E40670A-8501-2A4E-B9BB-98C572B76EB8}" srcOrd="0" destOrd="0" presId="urn:microsoft.com/office/officeart/2005/8/layout/list1"/>
    <dgm:cxn modelId="{B8A26D78-2B84-F340-A583-7BCB4051DA39}" srcId="{9383CA29-2108-774E-A07A-4A6C612CB41F}" destId="{E4AF4A0B-875C-CD46-A17D-5F3B94DB4146}" srcOrd="1" destOrd="0" parTransId="{71CA4062-2B34-704A-8C9A-1E0F70BD0BD9}" sibTransId="{373A3D21-11A6-6F4E-A641-AFF5BF4E9B1A}"/>
    <dgm:cxn modelId="{8C6B531D-8631-174D-9735-CEFB0CB78A4B}" type="presParOf" srcId="{9A308D81-5FE5-D14E-BD4D-07AFEC60DCAC}" destId="{384D5A1B-1E57-9941-9F7A-519A8421D185}" srcOrd="0" destOrd="0" presId="urn:microsoft.com/office/officeart/2005/8/layout/list1"/>
    <dgm:cxn modelId="{2D40F207-3A32-654C-94D3-6305F03AD1F5}" type="presParOf" srcId="{384D5A1B-1E57-9941-9F7A-519A8421D185}" destId="{801189AD-4E62-F149-9BF2-7AA8095D827B}" srcOrd="0" destOrd="0" presId="urn:microsoft.com/office/officeart/2005/8/layout/list1"/>
    <dgm:cxn modelId="{5AB4E680-3755-4B4E-9160-AB4E36358041}" type="presParOf" srcId="{384D5A1B-1E57-9941-9F7A-519A8421D185}" destId="{209EDABB-774C-3F4E-B87A-69D032350940}" srcOrd="1" destOrd="0" presId="urn:microsoft.com/office/officeart/2005/8/layout/list1"/>
    <dgm:cxn modelId="{9D05A9F1-3291-AD4D-92C1-731AA450FBAF}" type="presParOf" srcId="{9A308D81-5FE5-D14E-BD4D-07AFEC60DCAC}" destId="{56F808DB-AF50-4344-9950-500B783BA2E7}" srcOrd="1" destOrd="0" presId="urn:microsoft.com/office/officeart/2005/8/layout/list1"/>
    <dgm:cxn modelId="{0251551C-D0E8-7041-9C08-4D7C801899C9}" type="presParOf" srcId="{9A308D81-5FE5-D14E-BD4D-07AFEC60DCAC}" destId="{4E40670A-8501-2A4E-B9BB-98C572B76EB8}" srcOrd="2" destOrd="0" presId="urn:microsoft.com/office/officeart/2005/8/layout/list1"/>
    <dgm:cxn modelId="{72DA19CF-F722-854B-8607-57DFCE09BF02}" type="presParOf" srcId="{9A308D81-5FE5-D14E-BD4D-07AFEC60DCAC}" destId="{5041D82D-089A-644F-861C-8DA84B7C47B4}" srcOrd="3" destOrd="0" presId="urn:microsoft.com/office/officeart/2005/8/layout/list1"/>
    <dgm:cxn modelId="{F30CD541-2012-2245-858C-5704194A3F49}" type="presParOf" srcId="{9A308D81-5FE5-D14E-BD4D-07AFEC60DCAC}" destId="{A20FDC70-EFB2-4A42-913A-80CC2B4DF819}" srcOrd="4" destOrd="0" presId="urn:microsoft.com/office/officeart/2005/8/layout/list1"/>
    <dgm:cxn modelId="{BB05443D-A033-BE41-A53A-887C3DF17E5C}" type="presParOf" srcId="{A20FDC70-EFB2-4A42-913A-80CC2B4DF819}" destId="{C31BFFDB-20E7-5643-A4BB-E307F4F6ABE6}" srcOrd="0" destOrd="0" presId="urn:microsoft.com/office/officeart/2005/8/layout/list1"/>
    <dgm:cxn modelId="{30DE3CA8-8ABC-414C-9211-A2700D9FBBA3}" type="presParOf" srcId="{A20FDC70-EFB2-4A42-913A-80CC2B4DF819}" destId="{BA0273D0-92A2-4B43-98E1-EF4ECB066B80}" srcOrd="1" destOrd="0" presId="urn:microsoft.com/office/officeart/2005/8/layout/list1"/>
    <dgm:cxn modelId="{08E8C5E9-2777-C645-AA10-61EDB3095E09}" type="presParOf" srcId="{9A308D81-5FE5-D14E-BD4D-07AFEC60DCAC}" destId="{C242B90A-29C6-9646-92E0-163BA8FE41B3}" srcOrd="5" destOrd="0" presId="urn:microsoft.com/office/officeart/2005/8/layout/list1"/>
    <dgm:cxn modelId="{FC35E8EE-8559-3E48-ADFD-263685CD2B3A}" type="presParOf" srcId="{9A308D81-5FE5-D14E-BD4D-07AFEC60DCAC}" destId="{ABF12309-6A28-5649-8894-2CD34F0DA356}" srcOrd="6" destOrd="0" presId="urn:microsoft.com/office/officeart/2005/8/layout/list1"/>
    <dgm:cxn modelId="{31BFD832-E8D9-8149-81D3-0D07F712358A}" type="presParOf" srcId="{9A308D81-5FE5-D14E-BD4D-07AFEC60DCAC}" destId="{CEF5F75E-A464-804D-B508-8469F6603358}" srcOrd="7" destOrd="0" presId="urn:microsoft.com/office/officeart/2005/8/layout/list1"/>
    <dgm:cxn modelId="{9B871C3C-88FC-504D-8B2E-81CA816A8BF9}" type="presParOf" srcId="{9A308D81-5FE5-D14E-BD4D-07AFEC60DCAC}" destId="{EF23F0D0-8340-584C-B7D2-7719BD3A78E0}" srcOrd="8" destOrd="0" presId="urn:microsoft.com/office/officeart/2005/8/layout/list1"/>
    <dgm:cxn modelId="{A289F14F-B8AF-1841-A36C-54A18452C8F4}" type="presParOf" srcId="{EF23F0D0-8340-584C-B7D2-7719BD3A78E0}" destId="{126399BF-0EB5-1849-8045-02513B65D61C}" srcOrd="0" destOrd="0" presId="urn:microsoft.com/office/officeart/2005/8/layout/list1"/>
    <dgm:cxn modelId="{8F98BC3E-7642-E649-995A-FCA46DFC3023}" type="presParOf" srcId="{EF23F0D0-8340-584C-B7D2-7719BD3A78E0}" destId="{06513061-D7C8-2E4D-98F1-B08618E75A01}" srcOrd="1" destOrd="0" presId="urn:microsoft.com/office/officeart/2005/8/layout/list1"/>
    <dgm:cxn modelId="{5991AEF9-A7A5-8D4C-BC1E-C2F32744C03D}" type="presParOf" srcId="{9A308D81-5FE5-D14E-BD4D-07AFEC60DCAC}" destId="{870CCEAB-C970-5746-8A09-CB42D544A92E}" srcOrd="9" destOrd="0" presId="urn:microsoft.com/office/officeart/2005/8/layout/list1"/>
    <dgm:cxn modelId="{D888B2BA-0E25-D345-8D2B-75156D662DF6}" type="presParOf" srcId="{9A308D81-5FE5-D14E-BD4D-07AFEC60DCAC}" destId="{5A2F02D4-065C-814D-8A2E-E1D4AA1DAF76}" srcOrd="10" destOrd="0" presId="urn:microsoft.com/office/officeart/2005/8/layout/list1"/>
    <dgm:cxn modelId="{59176EFF-46ED-D248-AB1F-EB2E6CD7802E}" type="presParOf" srcId="{9A308D81-5FE5-D14E-BD4D-07AFEC60DCAC}" destId="{EFD59B01-45DE-7B40-9BE2-60F1F49B64DD}" srcOrd="11" destOrd="0" presId="urn:microsoft.com/office/officeart/2005/8/layout/list1"/>
    <dgm:cxn modelId="{6BFC6958-E29C-594D-A9B1-8165E9E0DBB9}" type="presParOf" srcId="{9A308D81-5FE5-D14E-BD4D-07AFEC60DCAC}" destId="{2BD4D99B-A8C1-DF4E-9318-C39AF5997259}" srcOrd="12" destOrd="0" presId="urn:microsoft.com/office/officeart/2005/8/layout/list1"/>
    <dgm:cxn modelId="{5A7CC3C5-FC35-084C-8AB9-AA0EA1833098}" type="presParOf" srcId="{2BD4D99B-A8C1-DF4E-9318-C39AF5997259}" destId="{2ED3DD17-4560-D043-8E87-15F2D6082A28}" srcOrd="0" destOrd="0" presId="urn:microsoft.com/office/officeart/2005/8/layout/list1"/>
    <dgm:cxn modelId="{8BCE563B-BEE3-1B44-BD81-4811FE1A828E}" type="presParOf" srcId="{2BD4D99B-A8C1-DF4E-9318-C39AF5997259}" destId="{8ECFE4F1-0267-E747-A20D-899CB85CE07C}" srcOrd="1" destOrd="0" presId="urn:microsoft.com/office/officeart/2005/8/layout/list1"/>
    <dgm:cxn modelId="{3D7D7DB5-2E6C-0E46-9E48-C46B59B8455B}" type="presParOf" srcId="{9A308D81-5FE5-D14E-BD4D-07AFEC60DCAC}" destId="{3736EBF6-FF06-A34B-B1A4-D540C794FD51}" srcOrd="13" destOrd="0" presId="urn:microsoft.com/office/officeart/2005/8/layout/list1"/>
    <dgm:cxn modelId="{8E2EDD83-18B5-D843-9119-0C81028A4594}" type="presParOf" srcId="{9A308D81-5FE5-D14E-BD4D-07AFEC60DCAC}" destId="{4A8DD629-68CB-DB40-A4C0-4493ADCACADB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383CA29-2108-774E-A07A-4A6C612CB41F}" type="doc">
      <dgm:prSet loTypeId="urn:microsoft.com/office/officeart/2005/8/layout/list1" loCatId="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s-ES"/>
        </a:p>
      </dgm:t>
    </dgm:pt>
    <dgm:pt modelId="{0141A649-AB97-3F4B-86EC-4A952BD33A28}">
      <dgm:prSet phldrT="[Texto]" custT="1"/>
      <dgm:spPr/>
      <dgm:t>
        <a:bodyPr/>
        <a:lstStyle/>
        <a:p>
          <a:pPr algn="just"/>
          <a:r>
            <a:rPr lang="es-ES" sz="1800" dirty="0">
              <a:latin typeface="Calibri" panose="020F0502020204030204" pitchFamily="34" charset="0"/>
              <a:cs typeface="Calibri" panose="020F0502020204030204" pitchFamily="34" charset="0"/>
            </a:rPr>
            <a:t>Entorno</a:t>
          </a:r>
        </a:p>
      </dgm:t>
    </dgm:pt>
    <dgm:pt modelId="{8457D400-E86C-B74A-9A6F-7B9E047A5A7E}" type="parTrans" cxnId="{13FB0BE6-95A5-A744-B211-642536DA9D70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91041B7-FD57-0D4B-9D70-A00EB5DB9456}" type="sibTrans" cxnId="{13FB0BE6-95A5-A744-B211-642536DA9D70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4AF4A0B-875C-CD46-A17D-5F3B94DB4146}">
      <dgm:prSet phldrT="[Texto]" custT="1"/>
      <dgm:spPr/>
      <dgm:t>
        <a:bodyPr/>
        <a:lstStyle/>
        <a:p>
          <a:pPr algn="just"/>
          <a:r>
            <a:rPr lang="es-ES" sz="1800" dirty="0">
              <a:latin typeface="Calibri" panose="020F0502020204030204" pitchFamily="34" charset="0"/>
              <a:cs typeface="Calibri" panose="020F0502020204030204" pitchFamily="34" charset="0"/>
            </a:rPr>
            <a:t>Operacionales</a:t>
          </a:r>
        </a:p>
      </dgm:t>
    </dgm:pt>
    <dgm:pt modelId="{71CA4062-2B34-704A-8C9A-1E0F70BD0BD9}" type="parTrans" cxnId="{B8A26D78-2B84-F340-A583-7BCB4051DA39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73A3D21-11A6-6F4E-A641-AFF5BF4E9B1A}" type="sibTrans" cxnId="{B8A26D78-2B84-F340-A583-7BCB4051DA39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7674A9C-FAB4-9D41-9A86-50D353BEA1F9}">
      <dgm:prSet phldrT="[Texto]" custT="1"/>
      <dgm:spPr/>
      <dgm:t>
        <a:bodyPr lIns="360000" rIns="360000"/>
        <a:lstStyle/>
        <a:p>
          <a:pPr algn="just"/>
          <a:r>
            <a:rPr lang="es-CL" sz="1400" b="0" i="0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rPr>
            <a:t>Procedimientos operativos que describen como será usado el sistema dentro del contexto de la organización.</a:t>
          </a:r>
          <a:endParaRPr lang="es-ES" sz="1400" dirty="0">
            <a:solidFill>
              <a:schemeClr val="accent4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CD69015-D750-664D-820A-F732D57D00E9}" type="parTrans" cxnId="{347F2C50-6475-A34D-8D90-96AA9C5B8804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8FC2A3A-8701-4649-8150-8CCADFAF5BE8}" type="sibTrans" cxnId="{347F2C50-6475-A34D-8D90-96AA9C5B8804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A5AF2DC-E0BA-A540-8C85-83F1B396293A}">
      <dgm:prSet phldrT="[Texto]" custT="1"/>
      <dgm:spPr/>
      <dgm:t>
        <a:bodyPr/>
        <a:lstStyle/>
        <a:p>
          <a:pPr algn="just"/>
          <a:r>
            <a:rPr lang="es-ES" sz="1800" dirty="0">
              <a:latin typeface="Calibri" panose="020F0502020204030204" pitchFamily="34" charset="0"/>
              <a:cs typeface="Calibri" panose="020F0502020204030204" pitchFamily="34" charset="0"/>
            </a:rPr>
            <a:t>Desarrollo</a:t>
          </a:r>
        </a:p>
      </dgm:t>
    </dgm:pt>
    <dgm:pt modelId="{178BC5F5-2DFE-EC4C-973E-9650378CA691}" type="parTrans" cxnId="{AEE04BDF-64B2-FF43-9DC1-E4BBAB8160A2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8864715-8C2A-3B44-9054-1F92F058714B}" type="sibTrans" cxnId="{AEE04BDF-64B2-FF43-9DC1-E4BBAB8160A2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765E23A-82CB-6547-A31A-E40B6167058A}">
      <dgm:prSet custT="1"/>
      <dgm:spPr/>
      <dgm:t>
        <a:bodyPr lIns="360000" rIns="360000"/>
        <a:lstStyle/>
        <a:p>
          <a:pPr algn="just">
            <a:buFont typeface="Arial" panose="020B0604020202020204" pitchFamily="34" charset="0"/>
            <a:buChar char="•"/>
          </a:pPr>
          <a:r>
            <a:rPr lang="es-CL" sz="1400" b="0" i="0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rPr>
            <a:t>Lenguaje de programación a usar, estándares de codificación, patrones (y antipatrones) de diseño y programación, herramientas para gestionar el desarrollo de software, entorno de desarrollo de software (ambiente de desarrollo), entorno de pruebas de software (ambiente de pruebas), entre otros aspectos.</a:t>
          </a:r>
        </a:p>
      </dgm:t>
    </dgm:pt>
    <dgm:pt modelId="{8FA1342C-E322-5549-9A35-A6C02B682F51}" type="parTrans" cxnId="{8D65C4B9-4147-5C44-94B0-490337C7A8FE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E1129E0-6EB0-114D-99FE-8772F9910A62}" type="sibTrans" cxnId="{8D65C4B9-4147-5C44-94B0-490337C7A8FE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8D34FC7-4AC1-1C41-9DDC-951BD9B9A8E0}">
      <dgm:prSet phldrT="[Texto]" custT="1"/>
      <dgm:spPr/>
      <dgm:t>
        <a:bodyPr lIns="360000" rIns="360000"/>
        <a:lstStyle/>
        <a:p>
          <a:pPr algn="just"/>
          <a:r>
            <a:rPr lang="es-CL" sz="1400" b="0" i="0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rPr>
            <a:t>Describen el ambiente operativo en el que se debe desenvolver el sistema.</a:t>
          </a:r>
          <a:endParaRPr lang="es-ES" sz="1400" dirty="0">
            <a:solidFill>
              <a:schemeClr val="accent4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1FC560D-FEBC-3448-8952-706F31952ADA}" type="parTrans" cxnId="{0751630D-4800-124B-891B-B0DC71E59D3C}">
      <dgm:prSet/>
      <dgm:spPr/>
      <dgm:t>
        <a:bodyPr/>
        <a:lstStyle/>
        <a:p>
          <a:pPr algn="just"/>
          <a:endParaRPr lang="es-ES"/>
        </a:p>
      </dgm:t>
    </dgm:pt>
    <dgm:pt modelId="{CCC68516-EA3A-914D-BD9F-F47F17381540}" type="sibTrans" cxnId="{0751630D-4800-124B-891B-B0DC71E59D3C}">
      <dgm:prSet/>
      <dgm:spPr/>
      <dgm:t>
        <a:bodyPr/>
        <a:lstStyle/>
        <a:p>
          <a:pPr algn="just"/>
          <a:endParaRPr lang="es-ES"/>
        </a:p>
      </dgm:t>
    </dgm:pt>
    <dgm:pt modelId="{9A308D81-5FE5-D14E-BD4D-07AFEC60DCAC}" type="pres">
      <dgm:prSet presAssocID="{9383CA29-2108-774E-A07A-4A6C612CB41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384D5A1B-1E57-9941-9F7A-519A8421D185}" type="pres">
      <dgm:prSet presAssocID="{0141A649-AB97-3F4B-86EC-4A952BD33A28}" presName="parentLin" presStyleCnt="0"/>
      <dgm:spPr/>
    </dgm:pt>
    <dgm:pt modelId="{801189AD-4E62-F149-9BF2-7AA8095D827B}" type="pres">
      <dgm:prSet presAssocID="{0141A649-AB97-3F4B-86EC-4A952BD33A28}" presName="parentLeftMargin" presStyleLbl="node1" presStyleIdx="0" presStyleCnt="3"/>
      <dgm:spPr/>
      <dgm:t>
        <a:bodyPr/>
        <a:lstStyle/>
        <a:p>
          <a:endParaRPr lang="es-CL"/>
        </a:p>
      </dgm:t>
    </dgm:pt>
    <dgm:pt modelId="{209EDABB-774C-3F4E-B87A-69D032350940}" type="pres">
      <dgm:prSet presAssocID="{0141A649-AB97-3F4B-86EC-4A952BD33A28}" presName="parentText" presStyleLbl="node1" presStyleIdx="0" presStyleCnt="3" custLinFactNeighborX="-42715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56F808DB-AF50-4344-9950-500B783BA2E7}" type="pres">
      <dgm:prSet presAssocID="{0141A649-AB97-3F4B-86EC-4A952BD33A28}" presName="negativeSpace" presStyleCnt="0"/>
      <dgm:spPr/>
    </dgm:pt>
    <dgm:pt modelId="{4E40670A-8501-2A4E-B9BB-98C572B76EB8}" type="pres">
      <dgm:prSet presAssocID="{0141A649-AB97-3F4B-86EC-4A952BD33A28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5041D82D-089A-644F-861C-8DA84B7C47B4}" type="pres">
      <dgm:prSet presAssocID="{891041B7-FD57-0D4B-9D70-A00EB5DB9456}" presName="spaceBetweenRectangles" presStyleCnt="0"/>
      <dgm:spPr/>
    </dgm:pt>
    <dgm:pt modelId="{A20FDC70-EFB2-4A42-913A-80CC2B4DF819}" type="pres">
      <dgm:prSet presAssocID="{E4AF4A0B-875C-CD46-A17D-5F3B94DB4146}" presName="parentLin" presStyleCnt="0"/>
      <dgm:spPr/>
    </dgm:pt>
    <dgm:pt modelId="{C31BFFDB-20E7-5643-A4BB-E307F4F6ABE6}" type="pres">
      <dgm:prSet presAssocID="{E4AF4A0B-875C-CD46-A17D-5F3B94DB4146}" presName="parentLeftMargin" presStyleLbl="node1" presStyleIdx="0" presStyleCnt="3"/>
      <dgm:spPr/>
      <dgm:t>
        <a:bodyPr/>
        <a:lstStyle/>
        <a:p>
          <a:endParaRPr lang="es-CL"/>
        </a:p>
      </dgm:t>
    </dgm:pt>
    <dgm:pt modelId="{BA0273D0-92A2-4B43-98E1-EF4ECB066B80}" type="pres">
      <dgm:prSet presAssocID="{E4AF4A0B-875C-CD46-A17D-5F3B94DB4146}" presName="parentText" presStyleLbl="node1" presStyleIdx="1" presStyleCnt="3" custLinFactNeighborX="-42715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C242B90A-29C6-9646-92E0-163BA8FE41B3}" type="pres">
      <dgm:prSet presAssocID="{E4AF4A0B-875C-CD46-A17D-5F3B94DB4146}" presName="negativeSpace" presStyleCnt="0"/>
      <dgm:spPr/>
    </dgm:pt>
    <dgm:pt modelId="{ABF12309-6A28-5649-8894-2CD34F0DA356}" type="pres">
      <dgm:prSet presAssocID="{E4AF4A0B-875C-CD46-A17D-5F3B94DB414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CEF5F75E-A464-804D-B508-8469F6603358}" type="pres">
      <dgm:prSet presAssocID="{373A3D21-11A6-6F4E-A641-AFF5BF4E9B1A}" presName="spaceBetweenRectangles" presStyleCnt="0"/>
      <dgm:spPr/>
    </dgm:pt>
    <dgm:pt modelId="{EF23F0D0-8340-584C-B7D2-7719BD3A78E0}" type="pres">
      <dgm:prSet presAssocID="{DA5AF2DC-E0BA-A540-8C85-83F1B396293A}" presName="parentLin" presStyleCnt="0"/>
      <dgm:spPr/>
    </dgm:pt>
    <dgm:pt modelId="{126399BF-0EB5-1849-8045-02513B65D61C}" type="pres">
      <dgm:prSet presAssocID="{DA5AF2DC-E0BA-A540-8C85-83F1B396293A}" presName="parentLeftMargin" presStyleLbl="node1" presStyleIdx="1" presStyleCnt="3"/>
      <dgm:spPr/>
      <dgm:t>
        <a:bodyPr/>
        <a:lstStyle/>
        <a:p>
          <a:endParaRPr lang="es-CL"/>
        </a:p>
      </dgm:t>
    </dgm:pt>
    <dgm:pt modelId="{06513061-D7C8-2E4D-98F1-B08618E75A01}" type="pres">
      <dgm:prSet presAssocID="{DA5AF2DC-E0BA-A540-8C85-83F1B396293A}" presName="parentText" presStyleLbl="node1" presStyleIdx="2" presStyleCnt="3" custLinFactNeighborX="-42715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870CCEAB-C970-5746-8A09-CB42D544A92E}" type="pres">
      <dgm:prSet presAssocID="{DA5AF2DC-E0BA-A540-8C85-83F1B396293A}" presName="negativeSpace" presStyleCnt="0"/>
      <dgm:spPr/>
    </dgm:pt>
    <dgm:pt modelId="{5A2F02D4-065C-814D-8A2E-E1D4AA1DAF76}" type="pres">
      <dgm:prSet presAssocID="{DA5AF2DC-E0BA-A540-8C85-83F1B396293A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</dgm:ptLst>
  <dgm:cxnLst>
    <dgm:cxn modelId="{3352636C-756D-694B-BA94-AF52510DBB24}" type="presOf" srcId="{1765E23A-82CB-6547-A31A-E40B6167058A}" destId="{5A2F02D4-065C-814D-8A2E-E1D4AA1DAF76}" srcOrd="0" destOrd="0" presId="urn:microsoft.com/office/officeart/2005/8/layout/list1"/>
    <dgm:cxn modelId="{8B79C19E-7D60-D147-AB99-C08D273C99A4}" type="presOf" srcId="{D7674A9C-FAB4-9D41-9A86-50D353BEA1F9}" destId="{ABF12309-6A28-5649-8894-2CD34F0DA356}" srcOrd="0" destOrd="0" presId="urn:microsoft.com/office/officeart/2005/8/layout/list1"/>
    <dgm:cxn modelId="{2DEF2682-A784-DA44-BFDC-EE40DE4EA6AA}" type="presOf" srcId="{0141A649-AB97-3F4B-86EC-4A952BD33A28}" destId="{209EDABB-774C-3F4E-B87A-69D032350940}" srcOrd="1" destOrd="0" presId="urn:microsoft.com/office/officeart/2005/8/layout/list1"/>
    <dgm:cxn modelId="{AEE04BDF-64B2-FF43-9DC1-E4BBAB8160A2}" srcId="{9383CA29-2108-774E-A07A-4A6C612CB41F}" destId="{DA5AF2DC-E0BA-A540-8C85-83F1B396293A}" srcOrd="2" destOrd="0" parTransId="{178BC5F5-2DFE-EC4C-973E-9650378CA691}" sibTransId="{F8864715-8C2A-3B44-9054-1F92F058714B}"/>
    <dgm:cxn modelId="{25395142-6E34-F640-88CF-52F882DBD5BB}" type="presOf" srcId="{E4AF4A0B-875C-CD46-A17D-5F3B94DB4146}" destId="{BA0273D0-92A2-4B43-98E1-EF4ECB066B80}" srcOrd="1" destOrd="0" presId="urn:microsoft.com/office/officeart/2005/8/layout/list1"/>
    <dgm:cxn modelId="{5DE50845-E63C-5F46-885E-52BD72308231}" type="presOf" srcId="{DA5AF2DC-E0BA-A540-8C85-83F1B396293A}" destId="{06513061-D7C8-2E4D-98F1-B08618E75A01}" srcOrd="1" destOrd="0" presId="urn:microsoft.com/office/officeart/2005/8/layout/list1"/>
    <dgm:cxn modelId="{8D65C4B9-4147-5C44-94B0-490337C7A8FE}" srcId="{DA5AF2DC-E0BA-A540-8C85-83F1B396293A}" destId="{1765E23A-82CB-6547-A31A-E40B6167058A}" srcOrd="0" destOrd="0" parTransId="{8FA1342C-E322-5549-9A35-A6C02B682F51}" sibTransId="{DE1129E0-6EB0-114D-99FE-8772F9910A62}"/>
    <dgm:cxn modelId="{B8A26D78-2B84-F340-A583-7BCB4051DA39}" srcId="{9383CA29-2108-774E-A07A-4A6C612CB41F}" destId="{E4AF4A0B-875C-CD46-A17D-5F3B94DB4146}" srcOrd="1" destOrd="0" parTransId="{71CA4062-2B34-704A-8C9A-1E0F70BD0BD9}" sibTransId="{373A3D21-11A6-6F4E-A641-AFF5BF4E9B1A}"/>
    <dgm:cxn modelId="{5283248F-E497-F544-9152-0DF1E557CE9B}" type="presOf" srcId="{E4AF4A0B-875C-CD46-A17D-5F3B94DB4146}" destId="{C31BFFDB-20E7-5643-A4BB-E307F4F6ABE6}" srcOrd="0" destOrd="0" presId="urn:microsoft.com/office/officeart/2005/8/layout/list1"/>
    <dgm:cxn modelId="{D89788AF-D99A-BD47-BF48-683BC60657AE}" type="presOf" srcId="{0141A649-AB97-3F4B-86EC-4A952BD33A28}" destId="{801189AD-4E62-F149-9BF2-7AA8095D827B}" srcOrd="0" destOrd="0" presId="urn:microsoft.com/office/officeart/2005/8/layout/list1"/>
    <dgm:cxn modelId="{13FB0BE6-95A5-A744-B211-642536DA9D70}" srcId="{9383CA29-2108-774E-A07A-4A6C612CB41F}" destId="{0141A649-AB97-3F4B-86EC-4A952BD33A28}" srcOrd="0" destOrd="0" parTransId="{8457D400-E86C-B74A-9A6F-7B9E047A5A7E}" sibTransId="{891041B7-FD57-0D4B-9D70-A00EB5DB9456}"/>
    <dgm:cxn modelId="{73F255C5-0D30-4D4D-8717-3EDE8F8D8F98}" type="presOf" srcId="{9383CA29-2108-774E-A07A-4A6C612CB41F}" destId="{9A308D81-5FE5-D14E-BD4D-07AFEC60DCAC}" srcOrd="0" destOrd="0" presId="urn:microsoft.com/office/officeart/2005/8/layout/list1"/>
    <dgm:cxn modelId="{7CC68AD0-B580-184C-9DF9-080312F104D6}" type="presOf" srcId="{18D34FC7-4AC1-1C41-9DDC-951BD9B9A8E0}" destId="{4E40670A-8501-2A4E-B9BB-98C572B76EB8}" srcOrd="0" destOrd="0" presId="urn:microsoft.com/office/officeart/2005/8/layout/list1"/>
    <dgm:cxn modelId="{0751630D-4800-124B-891B-B0DC71E59D3C}" srcId="{0141A649-AB97-3F4B-86EC-4A952BD33A28}" destId="{18D34FC7-4AC1-1C41-9DDC-951BD9B9A8E0}" srcOrd="0" destOrd="0" parTransId="{11FC560D-FEBC-3448-8952-706F31952ADA}" sibTransId="{CCC68516-EA3A-914D-BD9F-F47F17381540}"/>
    <dgm:cxn modelId="{2569058E-BC65-3341-9081-ED21BA7DB32E}" type="presOf" srcId="{DA5AF2DC-E0BA-A540-8C85-83F1B396293A}" destId="{126399BF-0EB5-1849-8045-02513B65D61C}" srcOrd="0" destOrd="0" presId="urn:microsoft.com/office/officeart/2005/8/layout/list1"/>
    <dgm:cxn modelId="{347F2C50-6475-A34D-8D90-96AA9C5B8804}" srcId="{E4AF4A0B-875C-CD46-A17D-5F3B94DB4146}" destId="{D7674A9C-FAB4-9D41-9A86-50D353BEA1F9}" srcOrd="0" destOrd="0" parTransId="{9CD69015-D750-664D-820A-F732D57D00E9}" sibTransId="{88FC2A3A-8701-4649-8150-8CCADFAF5BE8}"/>
    <dgm:cxn modelId="{8C6B531D-8631-174D-9735-CEFB0CB78A4B}" type="presParOf" srcId="{9A308D81-5FE5-D14E-BD4D-07AFEC60DCAC}" destId="{384D5A1B-1E57-9941-9F7A-519A8421D185}" srcOrd="0" destOrd="0" presId="urn:microsoft.com/office/officeart/2005/8/layout/list1"/>
    <dgm:cxn modelId="{2D40F207-3A32-654C-94D3-6305F03AD1F5}" type="presParOf" srcId="{384D5A1B-1E57-9941-9F7A-519A8421D185}" destId="{801189AD-4E62-F149-9BF2-7AA8095D827B}" srcOrd="0" destOrd="0" presId="urn:microsoft.com/office/officeart/2005/8/layout/list1"/>
    <dgm:cxn modelId="{5AB4E680-3755-4B4E-9160-AB4E36358041}" type="presParOf" srcId="{384D5A1B-1E57-9941-9F7A-519A8421D185}" destId="{209EDABB-774C-3F4E-B87A-69D032350940}" srcOrd="1" destOrd="0" presId="urn:microsoft.com/office/officeart/2005/8/layout/list1"/>
    <dgm:cxn modelId="{9D05A9F1-3291-AD4D-92C1-731AA450FBAF}" type="presParOf" srcId="{9A308D81-5FE5-D14E-BD4D-07AFEC60DCAC}" destId="{56F808DB-AF50-4344-9950-500B783BA2E7}" srcOrd="1" destOrd="0" presId="urn:microsoft.com/office/officeart/2005/8/layout/list1"/>
    <dgm:cxn modelId="{0251551C-D0E8-7041-9C08-4D7C801899C9}" type="presParOf" srcId="{9A308D81-5FE5-D14E-BD4D-07AFEC60DCAC}" destId="{4E40670A-8501-2A4E-B9BB-98C572B76EB8}" srcOrd="2" destOrd="0" presId="urn:microsoft.com/office/officeart/2005/8/layout/list1"/>
    <dgm:cxn modelId="{72DA19CF-F722-854B-8607-57DFCE09BF02}" type="presParOf" srcId="{9A308D81-5FE5-D14E-BD4D-07AFEC60DCAC}" destId="{5041D82D-089A-644F-861C-8DA84B7C47B4}" srcOrd="3" destOrd="0" presId="urn:microsoft.com/office/officeart/2005/8/layout/list1"/>
    <dgm:cxn modelId="{F30CD541-2012-2245-858C-5704194A3F49}" type="presParOf" srcId="{9A308D81-5FE5-D14E-BD4D-07AFEC60DCAC}" destId="{A20FDC70-EFB2-4A42-913A-80CC2B4DF819}" srcOrd="4" destOrd="0" presId="urn:microsoft.com/office/officeart/2005/8/layout/list1"/>
    <dgm:cxn modelId="{BB05443D-A033-BE41-A53A-887C3DF17E5C}" type="presParOf" srcId="{A20FDC70-EFB2-4A42-913A-80CC2B4DF819}" destId="{C31BFFDB-20E7-5643-A4BB-E307F4F6ABE6}" srcOrd="0" destOrd="0" presId="urn:microsoft.com/office/officeart/2005/8/layout/list1"/>
    <dgm:cxn modelId="{30DE3CA8-8ABC-414C-9211-A2700D9FBBA3}" type="presParOf" srcId="{A20FDC70-EFB2-4A42-913A-80CC2B4DF819}" destId="{BA0273D0-92A2-4B43-98E1-EF4ECB066B80}" srcOrd="1" destOrd="0" presId="urn:microsoft.com/office/officeart/2005/8/layout/list1"/>
    <dgm:cxn modelId="{08E8C5E9-2777-C645-AA10-61EDB3095E09}" type="presParOf" srcId="{9A308D81-5FE5-D14E-BD4D-07AFEC60DCAC}" destId="{C242B90A-29C6-9646-92E0-163BA8FE41B3}" srcOrd="5" destOrd="0" presId="urn:microsoft.com/office/officeart/2005/8/layout/list1"/>
    <dgm:cxn modelId="{FC35E8EE-8559-3E48-ADFD-263685CD2B3A}" type="presParOf" srcId="{9A308D81-5FE5-D14E-BD4D-07AFEC60DCAC}" destId="{ABF12309-6A28-5649-8894-2CD34F0DA356}" srcOrd="6" destOrd="0" presId="urn:microsoft.com/office/officeart/2005/8/layout/list1"/>
    <dgm:cxn modelId="{31BFD832-E8D9-8149-81D3-0D07F712358A}" type="presParOf" srcId="{9A308D81-5FE5-D14E-BD4D-07AFEC60DCAC}" destId="{CEF5F75E-A464-804D-B508-8469F6603358}" srcOrd="7" destOrd="0" presId="urn:microsoft.com/office/officeart/2005/8/layout/list1"/>
    <dgm:cxn modelId="{9B871C3C-88FC-504D-8B2E-81CA816A8BF9}" type="presParOf" srcId="{9A308D81-5FE5-D14E-BD4D-07AFEC60DCAC}" destId="{EF23F0D0-8340-584C-B7D2-7719BD3A78E0}" srcOrd="8" destOrd="0" presId="urn:microsoft.com/office/officeart/2005/8/layout/list1"/>
    <dgm:cxn modelId="{A289F14F-B8AF-1841-A36C-54A18452C8F4}" type="presParOf" srcId="{EF23F0D0-8340-584C-B7D2-7719BD3A78E0}" destId="{126399BF-0EB5-1849-8045-02513B65D61C}" srcOrd="0" destOrd="0" presId="urn:microsoft.com/office/officeart/2005/8/layout/list1"/>
    <dgm:cxn modelId="{8F98BC3E-7642-E649-995A-FCA46DFC3023}" type="presParOf" srcId="{EF23F0D0-8340-584C-B7D2-7719BD3A78E0}" destId="{06513061-D7C8-2E4D-98F1-B08618E75A01}" srcOrd="1" destOrd="0" presId="urn:microsoft.com/office/officeart/2005/8/layout/list1"/>
    <dgm:cxn modelId="{5991AEF9-A7A5-8D4C-BC1E-C2F32744C03D}" type="presParOf" srcId="{9A308D81-5FE5-D14E-BD4D-07AFEC60DCAC}" destId="{870CCEAB-C970-5746-8A09-CB42D544A92E}" srcOrd="9" destOrd="0" presId="urn:microsoft.com/office/officeart/2005/8/layout/list1"/>
    <dgm:cxn modelId="{D888B2BA-0E25-D345-8D2B-75156D662DF6}" type="presParOf" srcId="{9A308D81-5FE5-D14E-BD4D-07AFEC60DCAC}" destId="{5A2F02D4-065C-814D-8A2E-E1D4AA1DAF7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383CA29-2108-774E-A07A-4A6C612CB41F}" type="doc">
      <dgm:prSet loTypeId="urn:microsoft.com/office/officeart/2005/8/layout/list1" loCatId="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s-ES"/>
        </a:p>
      </dgm:t>
    </dgm:pt>
    <dgm:pt modelId="{0141A649-AB97-3F4B-86EC-4A952BD33A28}">
      <dgm:prSet phldrT="[Texto]" custT="1"/>
      <dgm:spPr/>
      <dgm:t>
        <a:bodyPr/>
        <a:lstStyle/>
        <a:p>
          <a:pPr algn="just"/>
          <a:r>
            <a:rPr lang="es-ES" sz="1800" dirty="0">
              <a:latin typeface="Calibri" panose="020F0502020204030204" pitchFamily="34" charset="0"/>
              <a:cs typeface="Calibri" panose="020F0502020204030204" pitchFamily="34" charset="0"/>
            </a:rPr>
            <a:t>Regulatorios</a:t>
          </a:r>
        </a:p>
      </dgm:t>
    </dgm:pt>
    <dgm:pt modelId="{8457D400-E86C-B74A-9A6F-7B9E047A5A7E}" type="parTrans" cxnId="{13FB0BE6-95A5-A744-B211-642536DA9D70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91041B7-FD57-0D4B-9D70-A00EB5DB9456}" type="sibTrans" cxnId="{13FB0BE6-95A5-A744-B211-642536DA9D70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4AF4A0B-875C-CD46-A17D-5F3B94DB4146}">
      <dgm:prSet phldrT="[Texto]" custT="1"/>
      <dgm:spPr/>
      <dgm:t>
        <a:bodyPr/>
        <a:lstStyle/>
        <a:p>
          <a:pPr algn="just"/>
          <a:r>
            <a:rPr lang="es-ES" sz="1800" dirty="0">
              <a:latin typeface="Calibri" panose="020F0502020204030204" pitchFamily="34" charset="0"/>
              <a:cs typeface="Calibri" panose="020F0502020204030204" pitchFamily="34" charset="0"/>
            </a:rPr>
            <a:t>Éticos</a:t>
          </a:r>
        </a:p>
      </dgm:t>
    </dgm:pt>
    <dgm:pt modelId="{71CA4062-2B34-704A-8C9A-1E0F70BD0BD9}" type="parTrans" cxnId="{B8A26D78-2B84-F340-A583-7BCB4051DA39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73A3D21-11A6-6F4E-A641-AFF5BF4E9B1A}" type="sibTrans" cxnId="{B8A26D78-2B84-F340-A583-7BCB4051DA39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7674A9C-FAB4-9D41-9A86-50D353BEA1F9}">
      <dgm:prSet phldrT="[Texto]" custT="1"/>
      <dgm:spPr/>
      <dgm:t>
        <a:bodyPr lIns="360000" rIns="360000"/>
        <a:lstStyle/>
        <a:p>
          <a:pPr algn="just"/>
          <a:r>
            <a:rPr lang="es-CL" sz="1400" b="0" i="0" dirty="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rPr>
            <a:t>Aseguran que el sistema será aceptable para el usuario, público en general y se adapta a las costumbres de la sociedad en la que se desenvuelve o a la que presta servicios.</a:t>
          </a:r>
          <a:endParaRPr lang="es-ES" sz="1400" dirty="0">
            <a:solidFill>
              <a:schemeClr val="accent5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CD69015-D750-664D-820A-F732D57D00E9}" type="parTrans" cxnId="{347F2C50-6475-A34D-8D90-96AA9C5B8804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8FC2A3A-8701-4649-8150-8CCADFAF5BE8}" type="sibTrans" cxnId="{347F2C50-6475-A34D-8D90-96AA9C5B8804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A5AF2DC-E0BA-A540-8C85-83F1B396293A}">
      <dgm:prSet phldrT="[Texto]" custT="1"/>
      <dgm:spPr/>
      <dgm:t>
        <a:bodyPr/>
        <a:lstStyle/>
        <a:p>
          <a:pPr algn="just"/>
          <a:r>
            <a:rPr lang="es-ES" sz="1800" dirty="0">
              <a:latin typeface="Calibri" panose="020F0502020204030204" pitchFamily="34" charset="0"/>
              <a:cs typeface="Calibri" panose="020F0502020204030204" pitchFamily="34" charset="0"/>
            </a:rPr>
            <a:t>Legislativos</a:t>
          </a:r>
        </a:p>
      </dgm:t>
    </dgm:pt>
    <dgm:pt modelId="{178BC5F5-2DFE-EC4C-973E-9650378CA691}" type="parTrans" cxnId="{AEE04BDF-64B2-FF43-9DC1-E4BBAB8160A2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8864715-8C2A-3B44-9054-1F92F058714B}" type="sibTrans" cxnId="{AEE04BDF-64B2-FF43-9DC1-E4BBAB8160A2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765E23A-82CB-6547-A31A-E40B6167058A}">
      <dgm:prSet custT="1"/>
      <dgm:spPr/>
      <dgm:t>
        <a:bodyPr lIns="360000" rIns="360000"/>
        <a:lstStyle/>
        <a:p>
          <a:pPr algn="just">
            <a:buFont typeface="Arial" panose="020B0604020202020204" pitchFamily="34" charset="0"/>
            <a:buChar char="•"/>
          </a:pPr>
          <a:r>
            <a:rPr lang="es-CL" sz="1400" b="0" i="0" dirty="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rPr>
            <a:t>Características que debe cumplir el sistema para cumplir con la ley, por ejemplo en el área de contabilidad (normas contables y estándares financieros), requerimientos de seguridad industrial (para sistemas críticos), etc.</a:t>
          </a:r>
        </a:p>
      </dgm:t>
    </dgm:pt>
    <dgm:pt modelId="{8FA1342C-E322-5549-9A35-A6C02B682F51}" type="parTrans" cxnId="{8D65C4B9-4147-5C44-94B0-490337C7A8FE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E1129E0-6EB0-114D-99FE-8772F9910A62}" type="sibTrans" cxnId="{8D65C4B9-4147-5C44-94B0-490337C7A8FE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8D34FC7-4AC1-1C41-9DDC-951BD9B9A8E0}">
      <dgm:prSet phldrT="[Texto]" custT="1"/>
      <dgm:spPr/>
      <dgm:t>
        <a:bodyPr lIns="360000" rIns="360000"/>
        <a:lstStyle/>
        <a:p>
          <a:pPr algn="just"/>
          <a:r>
            <a:rPr lang="es-CL" sz="1400" b="0" i="0" dirty="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rPr>
            <a:t>Leyes y reglamentos que establecen que debe hacer el sistema y como debe hacerlo para cumplirlas. El foco de un sistema o nueva funcionalidad puede ser exclusivamente para cumplir una regulación.</a:t>
          </a:r>
          <a:endParaRPr lang="es-ES" sz="1400" dirty="0">
            <a:solidFill>
              <a:schemeClr val="accent5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1FC560D-FEBC-3448-8952-706F31952ADA}" type="parTrans" cxnId="{0751630D-4800-124B-891B-B0DC71E59D3C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CC68516-EA3A-914D-BD9F-F47F17381540}" type="sibTrans" cxnId="{0751630D-4800-124B-891B-B0DC71E59D3C}">
      <dgm:prSet/>
      <dgm:spPr/>
      <dgm:t>
        <a:bodyPr/>
        <a:lstStyle/>
        <a:p>
          <a:pPr algn="just"/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A308D81-5FE5-D14E-BD4D-07AFEC60DCAC}" type="pres">
      <dgm:prSet presAssocID="{9383CA29-2108-774E-A07A-4A6C612CB41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384D5A1B-1E57-9941-9F7A-519A8421D185}" type="pres">
      <dgm:prSet presAssocID="{0141A649-AB97-3F4B-86EC-4A952BD33A28}" presName="parentLin" presStyleCnt="0"/>
      <dgm:spPr/>
    </dgm:pt>
    <dgm:pt modelId="{801189AD-4E62-F149-9BF2-7AA8095D827B}" type="pres">
      <dgm:prSet presAssocID="{0141A649-AB97-3F4B-86EC-4A952BD33A28}" presName="parentLeftMargin" presStyleLbl="node1" presStyleIdx="0" presStyleCnt="3"/>
      <dgm:spPr/>
      <dgm:t>
        <a:bodyPr/>
        <a:lstStyle/>
        <a:p>
          <a:endParaRPr lang="es-CL"/>
        </a:p>
      </dgm:t>
    </dgm:pt>
    <dgm:pt modelId="{209EDABB-774C-3F4E-B87A-69D032350940}" type="pres">
      <dgm:prSet presAssocID="{0141A649-AB97-3F4B-86EC-4A952BD33A28}" presName="parentText" presStyleLbl="node1" presStyleIdx="0" presStyleCnt="3" custLinFactNeighborX="-42715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56F808DB-AF50-4344-9950-500B783BA2E7}" type="pres">
      <dgm:prSet presAssocID="{0141A649-AB97-3F4B-86EC-4A952BD33A28}" presName="negativeSpace" presStyleCnt="0"/>
      <dgm:spPr/>
    </dgm:pt>
    <dgm:pt modelId="{4E40670A-8501-2A4E-B9BB-98C572B76EB8}" type="pres">
      <dgm:prSet presAssocID="{0141A649-AB97-3F4B-86EC-4A952BD33A28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5041D82D-089A-644F-861C-8DA84B7C47B4}" type="pres">
      <dgm:prSet presAssocID="{891041B7-FD57-0D4B-9D70-A00EB5DB9456}" presName="spaceBetweenRectangles" presStyleCnt="0"/>
      <dgm:spPr/>
    </dgm:pt>
    <dgm:pt modelId="{A20FDC70-EFB2-4A42-913A-80CC2B4DF819}" type="pres">
      <dgm:prSet presAssocID="{E4AF4A0B-875C-CD46-A17D-5F3B94DB4146}" presName="parentLin" presStyleCnt="0"/>
      <dgm:spPr/>
    </dgm:pt>
    <dgm:pt modelId="{C31BFFDB-20E7-5643-A4BB-E307F4F6ABE6}" type="pres">
      <dgm:prSet presAssocID="{E4AF4A0B-875C-CD46-A17D-5F3B94DB4146}" presName="parentLeftMargin" presStyleLbl="node1" presStyleIdx="0" presStyleCnt="3"/>
      <dgm:spPr/>
      <dgm:t>
        <a:bodyPr/>
        <a:lstStyle/>
        <a:p>
          <a:endParaRPr lang="es-CL"/>
        </a:p>
      </dgm:t>
    </dgm:pt>
    <dgm:pt modelId="{BA0273D0-92A2-4B43-98E1-EF4ECB066B80}" type="pres">
      <dgm:prSet presAssocID="{E4AF4A0B-875C-CD46-A17D-5F3B94DB4146}" presName="parentText" presStyleLbl="node1" presStyleIdx="1" presStyleCnt="3" custLinFactNeighborX="-42715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C242B90A-29C6-9646-92E0-163BA8FE41B3}" type="pres">
      <dgm:prSet presAssocID="{E4AF4A0B-875C-CD46-A17D-5F3B94DB4146}" presName="negativeSpace" presStyleCnt="0"/>
      <dgm:spPr/>
    </dgm:pt>
    <dgm:pt modelId="{ABF12309-6A28-5649-8894-2CD34F0DA356}" type="pres">
      <dgm:prSet presAssocID="{E4AF4A0B-875C-CD46-A17D-5F3B94DB414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CEF5F75E-A464-804D-B508-8469F6603358}" type="pres">
      <dgm:prSet presAssocID="{373A3D21-11A6-6F4E-A641-AFF5BF4E9B1A}" presName="spaceBetweenRectangles" presStyleCnt="0"/>
      <dgm:spPr/>
    </dgm:pt>
    <dgm:pt modelId="{EF23F0D0-8340-584C-B7D2-7719BD3A78E0}" type="pres">
      <dgm:prSet presAssocID="{DA5AF2DC-E0BA-A540-8C85-83F1B396293A}" presName="parentLin" presStyleCnt="0"/>
      <dgm:spPr/>
    </dgm:pt>
    <dgm:pt modelId="{126399BF-0EB5-1849-8045-02513B65D61C}" type="pres">
      <dgm:prSet presAssocID="{DA5AF2DC-E0BA-A540-8C85-83F1B396293A}" presName="parentLeftMargin" presStyleLbl="node1" presStyleIdx="1" presStyleCnt="3"/>
      <dgm:spPr/>
      <dgm:t>
        <a:bodyPr/>
        <a:lstStyle/>
        <a:p>
          <a:endParaRPr lang="es-CL"/>
        </a:p>
      </dgm:t>
    </dgm:pt>
    <dgm:pt modelId="{06513061-D7C8-2E4D-98F1-B08618E75A01}" type="pres">
      <dgm:prSet presAssocID="{DA5AF2DC-E0BA-A540-8C85-83F1B396293A}" presName="parentText" presStyleLbl="node1" presStyleIdx="2" presStyleCnt="3" custLinFactNeighborX="-42715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870CCEAB-C970-5746-8A09-CB42D544A92E}" type="pres">
      <dgm:prSet presAssocID="{DA5AF2DC-E0BA-A540-8C85-83F1B396293A}" presName="negativeSpace" presStyleCnt="0"/>
      <dgm:spPr/>
    </dgm:pt>
    <dgm:pt modelId="{5A2F02D4-065C-814D-8A2E-E1D4AA1DAF76}" type="pres">
      <dgm:prSet presAssocID="{DA5AF2DC-E0BA-A540-8C85-83F1B396293A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</dgm:ptLst>
  <dgm:cxnLst>
    <dgm:cxn modelId="{3352636C-756D-694B-BA94-AF52510DBB24}" type="presOf" srcId="{1765E23A-82CB-6547-A31A-E40B6167058A}" destId="{5A2F02D4-065C-814D-8A2E-E1D4AA1DAF76}" srcOrd="0" destOrd="0" presId="urn:microsoft.com/office/officeart/2005/8/layout/list1"/>
    <dgm:cxn modelId="{8B79C19E-7D60-D147-AB99-C08D273C99A4}" type="presOf" srcId="{D7674A9C-FAB4-9D41-9A86-50D353BEA1F9}" destId="{ABF12309-6A28-5649-8894-2CD34F0DA356}" srcOrd="0" destOrd="0" presId="urn:microsoft.com/office/officeart/2005/8/layout/list1"/>
    <dgm:cxn modelId="{2DEF2682-A784-DA44-BFDC-EE40DE4EA6AA}" type="presOf" srcId="{0141A649-AB97-3F4B-86EC-4A952BD33A28}" destId="{209EDABB-774C-3F4E-B87A-69D032350940}" srcOrd="1" destOrd="0" presId="urn:microsoft.com/office/officeart/2005/8/layout/list1"/>
    <dgm:cxn modelId="{AEE04BDF-64B2-FF43-9DC1-E4BBAB8160A2}" srcId="{9383CA29-2108-774E-A07A-4A6C612CB41F}" destId="{DA5AF2DC-E0BA-A540-8C85-83F1B396293A}" srcOrd="2" destOrd="0" parTransId="{178BC5F5-2DFE-EC4C-973E-9650378CA691}" sibTransId="{F8864715-8C2A-3B44-9054-1F92F058714B}"/>
    <dgm:cxn modelId="{25395142-6E34-F640-88CF-52F882DBD5BB}" type="presOf" srcId="{E4AF4A0B-875C-CD46-A17D-5F3B94DB4146}" destId="{BA0273D0-92A2-4B43-98E1-EF4ECB066B80}" srcOrd="1" destOrd="0" presId="urn:microsoft.com/office/officeart/2005/8/layout/list1"/>
    <dgm:cxn modelId="{DB253EE7-2608-2C4B-9921-360D28AE628C}" type="presOf" srcId="{18D34FC7-4AC1-1C41-9DDC-951BD9B9A8E0}" destId="{4E40670A-8501-2A4E-B9BB-98C572B76EB8}" srcOrd="0" destOrd="0" presId="urn:microsoft.com/office/officeart/2005/8/layout/list1"/>
    <dgm:cxn modelId="{5DE50845-E63C-5F46-885E-52BD72308231}" type="presOf" srcId="{DA5AF2DC-E0BA-A540-8C85-83F1B396293A}" destId="{06513061-D7C8-2E4D-98F1-B08618E75A01}" srcOrd="1" destOrd="0" presId="urn:microsoft.com/office/officeart/2005/8/layout/list1"/>
    <dgm:cxn modelId="{8D65C4B9-4147-5C44-94B0-490337C7A8FE}" srcId="{DA5AF2DC-E0BA-A540-8C85-83F1B396293A}" destId="{1765E23A-82CB-6547-A31A-E40B6167058A}" srcOrd="0" destOrd="0" parTransId="{8FA1342C-E322-5549-9A35-A6C02B682F51}" sibTransId="{DE1129E0-6EB0-114D-99FE-8772F9910A62}"/>
    <dgm:cxn modelId="{B8A26D78-2B84-F340-A583-7BCB4051DA39}" srcId="{9383CA29-2108-774E-A07A-4A6C612CB41F}" destId="{E4AF4A0B-875C-CD46-A17D-5F3B94DB4146}" srcOrd="1" destOrd="0" parTransId="{71CA4062-2B34-704A-8C9A-1E0F70BD0BD9}" sibTransId="{373A3D21-11A6-6F4E-A641-AFF5BF4E9B1A}"/>
    <dgm:cxn modelId="{5283248F-E497-F544-9152-0DF1E557CE9B}" type="presOf" srcId="{E4AF4A0B-875C-CD46-A17D-5F3B94DB4146}" destId="{C31BFFDB-20E7-5643-A4BB-E307F4F6ABE6}" srcOrd="0" destOrd="0" presId="urn:microsoft.com/office/officeart/2005/8/layout/list1"/>
    <dgm:cxn modelId="{D89788AF-D99A-BD47-BF48-683BC60657AE}" type="presOf" srcId="{0141A649-AB97-3F4B-86EC-4A952BD33A28}" destId="{801189AD-4E62-F149-9BF2-7AA8095D827B}" srcOrd="0" destOrd="0" presId="urn:microsoft.com/office/officeart/2005/8/layout/list1"/>
    <dgm:cxn modelId="{13FB0BE6-95A5-A744-B211-642536DA9D70}" srcId="{9383CA29-2108-774E-A07A-4A6C612CB41F}" destId="{0141A649-AB97-3F4B-86EC-4A952BD33A28}" srcOrd="0" destOrd="0" parTransId="{8457D400-E86C-B74A-9A6F-7B9E047A5A7E}" sibTransId="{891041B7-FD57-0D4B-9D70-A00EB5DB9456}"/>
    <dgm:cxn modelId="{73F255C5-0D30-4D4D-8717-3EDE8F8D8F98}" type="presOf" srcId="{9383CA29-2108-774E-A07A-4A6C612CB41F}" destId="{9A308D81-5FE5-D14E-BD4D-07AFEC60DCAC}" srcOrd="0" destOrd="0" presId="urn:microsoft.com/office/officeart/2005/8/layout/list1"/>
    <dgm:cxn modelId="{0751630D-4800-124B-891B-B0DC71E59D3C}" srcId="{0141A649-AB97-3F4B-86EC-4A952BD33A28}" destId="{18D34FC7-4AC1-1C41-9DDC-951BD9B9A8E0}" srcOrd="0" destOrd="0" parTransId="{11FC560D-FEBC-3448-8952-706F31952ADA}" sibTransId="{CCC68516-EA3A-914D-BD9F-F47F17381540}"/>
    <dgm:cxn modelId="{2569058E-BC65-3341-9081-ED21BA7DB32E}" type="presOf" srcId="{DA5AF2DC-E0BA-A540-8C85-83F1B396293A}" destId="{126399BF-0EB5-1849-8045-02513B65D61C}" srcOrd="0" destOrd="0" presId="urn:microsoft.com/office/officeart/2005/8/layout/list1"/>
    <dgm:cxn modelId="{347F2C50-6475-A34D-8D90-96AA9C5B8804}" srcId="{E4AF4A0B-875C-CD46-A17D-5F3B94DB4146}" destId="{D7674A9C-FAB4-9D41-9A86-50D353BEA1F9}" srcOrd="0" destOrd="0" parTransId="{9CD69015-D750-664D-820A-F732D57D00E9}" sibTransId="{88FC2A3A-8701-4649-8150-8CCADFAF5BE8}"/>
    <dgm:cxn modelId="{8C6B531D-8631-174D-9735-CEFB0CB78A4B}" type="presParOf" srcId="{9A308D81-5FE5-D14E-BD4D-07AFEC60DCAC}" destId="{384D5A1B-1E57-9941-9F7A-519A8421D185}" srcOrd="0" destOrd="0" presId="urn:microsoft.com/office/officeart/2005/8/layout/list1"/>
    <dgm:cxn modelId="{2D40F207-3A32-654C-94D3-6305F03AD1F5}" type="presParOf" srcId="{384D5A1B-1E57-9941-9F7A-519A8421D185}" destId="{801189AD-4E62-F149-9BF2-7AA8095D827B}" srcOrd="0" destOrd="0" presId="urn:microsoft.com/office/officeart/2005/8/layout/list1"/>
    <dgm:cxn modelId="{5AB4E680-3755-4B4E-9160-AB4E36358041}" type="presParOf" srcId="{384D5A1B-1E57-9941-9F7A-519A8421D185}" destId="{209EDABB-774C-3F4E-B87A-69D032350940}" srcOrd="1" destOrd="0" presId="urn:microsoft.com/office/officeart/2005/8/layout/list1"/>
    <dgm:cxn modelId="{9D05A9F1-3291-AD4D-92C1-731AA450FBAF}" type="presParOf" srcId="{9A308D81-5FE5-D14E-BD4D-07AFEC60DCAC}" destId="{56F808DB-AF50-4344-9950-500B783BA2E7}" srcOrd="1" destOrd="0" presId="urn:microsoft.com/office/officeart/2005/8/layout/list1"/>
    <dgm:cxn modelId="{0251551C-D0E8-7041-9C08-4D7C801899C9}" type="presParOf" srcId="{9A308D81-5FE5-D14E-BD4D-07AFEC60DCAC}" destId="{4E40670A-8501-2A4E-B9BB-98C572B76EB8}" srcOrd="2" destOrd="0" presId="urn:microsoft.com/office/officeart/2005/8/layout/list1"/>
    <dgm:cxn modelId="{72DA19CF-F722-854B-8607-57DFCE09BF02}" type="presParOf" srcId="{9A308D81-5FE5-D14E-BD4D-07AFEC60DCAC}" destId="{5041D82D-089A-644F-861C-8DA84B7C47B4}" srcOrd="3" destOrd="0" presId="urn:microsoft.com/office/officeart/2005/8/layout/list1"/>
    <dgm:cxn modelId="{F30CD541-2012-2245-858C-5704194A3F49}" type="presParOf" srcId="{9A308D81-5FE5-D14E-BD4D-07AFEC60DCAC}" destId="{A20FDC70-EFB2-4A42-913A-80CC2B4DF819}" srcOrd="4" destOrd="0" presId="urn:microsoft.com/office/officeart/2005/8/layout/list1"/>
    <dgm:cxn modelId="{BB05443D-A033-BE41-A53A-887C3DF17E5C}" type="presParOf" srcId="{A20FDC70-EFB2-4A42-913A-80CC2B4DF819}" destId="{C31BFFDB-20E7-5643-A4BB-E307F4F6ABE6}" srcOrd="0" destOrd="0" presId="urn:microsoft.com/office/officeart/2005/8/layout/list1"/>
    <dgm:cxn modelId="{30DE3CA8-8ABC-414C-9211-A2700D9FBBA3}" type="presParOf" srcId="{A20FDC70-EFB2-4A42-913A-80CC2B4DF819}" destId="{BA0273D0-92A2-4B43-98E1-EF4ECB066B80}" srcOrd="1" destOrd="0" presId="urn:microsoft.com/office/officeart/2005/8/layout/list1"/>
    <dgm:cxn modelId="{08E8C5E9-2777-C645-AA10-61EDB3095E09}" type="presParOf" srcId="{9A308D81-5FE5-D14E-BD4D-07AFEC60DCAC}" destId="{C242B90A-29C6-9646-92E0-163BA8FE41B3}" srcOrd="5" destOrd="0" presId="urn:microsoft.com/office/officeart/2005/8/layout/list1"/>
    <dgm:cxn modelId="{FC35E8EE-8559-3E48-ADFD-263685CD2B3A}" type="presParOf" srcId="{9A308D81-5FE5-D14E-BD4D-07AFEC60DCAC}" destId="{ABF12309-6A28-5649-8894-2CD34F0DA356}" srcOrd="6" destOrd="0" presId="urn:microsoft.com/office/officeart/2005/8/layout/list1"/>
    <dgm:cxn modelId="{31BFD832-E8D9-8149-81D3-0D07F712358A}" type="presParOf" srcId="{9A308D81-5FE5-D14E-BD4D-07AFEC60DCAC}" destId="{CEF5F75E-A464-804D-B508-8469F6603358}" srcOrd="7" destOrd="0" presId="urn:microsoft.com/office/officeart/2005/8/layout/list1"/>
    <dgm:cxn modelId="{9B871C3C-88FC-504D-8B2E-81CA816A8BF9}" type="presParOf" srcId="{9A308D81-5FE5-D14E-BD4D-07AFEC60DCAC}" destId="{EF23F0D0-8340-584C-B7D2-7719BD3A78E0}" srcOrd="8" destOrd="0" presId="urn:microsoft.com/office/officeart/2005/8/layout/list1"/>
    <dgm:cxn modelId="{A289F14F-B8AF-1841-A36C-54A18452C8F4}" type="presParOf" srcId="{EF23F0D0-8340-584C-B7D2-7719BD3A78E0}" destId="{126399BF-0EB5-1849-8045-02513B65D61C}" srcOrd="0" destOrd="0" presId="urn:microsoft.com/office/officeart/2005/8/layout/list1"/>
    <dgm:cxn modelId="{8F98BC3E-7642-E649-995A-FCA46DFC3023}" type="presParOf" srcId="{EF23F0D0-8340-584C-B7D2-7719BD3A78E0}" destId="{06513061-D7C8-2E4D-98F1-B08618E75A01}" srcOrd="1" destOrd="0" presId="urn:microsoft.com/office/officeart/2005/8/layout/list1"/>
    <dgm:cxn modelId="{5991AEF9-A7A5-8D4C-BC1E-C2F32744C03D}" type="presParOf" srcId="{9A308D81-5FE5-D14E-BD4D-07AFEC60DCAC}" destId="{870CCEAB-C970-5746-8A09-CB42D544A92E}" srcOrd="9" destOrd="0" presId="urn:microsoft.com/office/officeart/2005/8/layout/list1"/>
    <dgm:cxn modelId="{D888B2BA-0E25-D345-8D2B-75156D662DF6}" type="presParOf" srcId="{9A308D81-5FE5-D14E-BD4D-07AFEC60DCAC}" destId="{5A2F02D4-065C-814D-8A2E-E1D4AA1DAF7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B48637A-9BD5-F74E-ADDE-3BD41002964F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AE65B897-8213-4D4F-B456-8AA43B1810FA}">
      <dgm:prSet phldrT="[Texto]" custT="1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>
        <a:solidFill>
          <a:schemeClr val="tx1"/>
        </a:solidFill>
        <a:ln>
          <a:noFill/>
        </a:ln>
      </dgm:spPr>
      <dgm:t>
        <a:bodyPr/>
        <a:lstStyle/>
        <a:p>
          <a:r>
            <a:rPr lang="es-ES" sz="2400" b="1" dirty="0">
              <a:latin typeface="Calibri" panose="020F0502020204030204" pitchFamily="34" charset="0"/>
              <a:cs typeface="Calibri" panose="020F0502020204030204" pitchFamily="34" charset="0"/>
            </a:rPr>
            <a:t>ISO 9126</a:t>
          </a:r>
        </a:p>
      </dgm:t>
    </dgm:pt>
    <dgm:pt modelId="{3A6B72DB-52CF-EC42-A0C6-F01971BD959F}" type="parTrans" cxnId="{10AC267E-5C98-8B4D-A0D6-235FC912FFE6}">
      <dgm:prSet/>
      <dgm:spPr/>
      <dgm:t>
        <a:bodyPr/>
        <a:lstStyle/>
        <a:p>
          <a:endParaRPr lang="es-ES" sz="2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AACAE22-4DE0-C744-B550-8EF2CE0FE744}" type="sibTrans" cxnId="{10AC267E-5C98-8B4D-A0D6-235FC912FFE6}">
      <dgm:prSet/>
      <dgm:spPr/>
      <dgm:t>
        <a:bodyPr/>
        <a:lstStyle/>
        <a:p>
          <a:endParaRPr lang="es-ES" sz="2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E54154F-E535-EA44-9215-3AE7C2A909A5}">
      <dgm:prSet phldrT="[Texto]" custT="1"/>
      <dgm:spPr>
        <a:solidFill>
          <a:schemeClr val="accent3"/>
        </a:solidFill>
      </dgm:spPr>
      <dgm:t>
        <a:bodyPr/>
        <a:lstStyle/>
        <a:p>
          <a:r>
            <a:rPr lang="es-ES" sz="2400" dirty="0">
              <a:latin typeface="Calibri" panose="020F0502020204030204" pitchFamily="34" charset="0"/>
              <a:cs typeface="Calibri" panose="020F0502020204030204" pitchFamily="34" charset="0"/>
            </a:rPr>
            <a:t>Modelo de Calidad</a:t>
          </a:r>
        </a:p>
      </dgm:t>
    </dgm:pt>
    <dgm:pt modelId="{59977E99-A2D6-A740-9AED-5AEF436D0A47}" type="parTrans" cxnId="{B4A12CDE-8B13-0644-A29B-BBC845649A3A}">
      <dgm:prSet/>
      <dgm:spPr>
        <a:ln>
          <a:solidFill>
            <a:schemeClr val="tx1"/>
          </a:solidFill>
        </a:ln>
      </dgm:spPr>
      <dgm:t>
        <a:bodyPr/>
        <a:lstStyle/>
        <a:p>
          <a:endParaRPr lang="es-ES" sz="2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A746EB1-FFEF-D145-A701-B35E75FB00F7}" type="sibTrans" cxnId="{B4A12CDE-8B13-0644-A29B-BBC845649A3A}">
      <dgm:prSet/>
      <dgm:spPr/>
      <dgm:t>
        <a:bodyPr/>
        <a:lstStyle/>
        <a:p>
          <a:endParaRPr lang="es-ES" sz="2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15C6277-F015-B741-BC0D-54EBA4E23A5C}">
      <dgm:prSet phldrT="[Texto]" custT="1"/>
      <dgm:spPr>
        <a:solidFill>
          <a:schemeClr val="accent5"/>
        </a:solidFill>
      </dgm:spPr>
      <dgm:t>
        <a:bodyPr/>
        <a:lstStyle/>
        <a:p>
          <a:r>
            <a:rPr lang="es-ES" sz="2400" dirty="0">
              <a:latin typeface="Calibri" panose="020F0502020204030204" pitchFamily="34" charset="0"/>
              <a:cs typeface="Calibri" panose="020F0502020204030204" pitchFamily="34" charset="0"/>
            </a:rPr>
            <a:t>Métrica Interior</a:t>
          </a:r>
        </a:p>
      </dgm:t>
    </dgm:pt>
    <dgm:pt modelId="{F21BDFBF-9C34-1B49-8A24-8DB4B716DBC6}" type="parTrans" cxnId="{7CBDD13A-48DB-F944-A187-327A37B13837}">
      <dgm:prSet/>
      <dgm:spPr>
        <a:ln>
          <a:solidFill>
            <a:schemeClr val="tx1"/>
          </a:solidFill>
        </a:ln>
      </dgm:spPr>
      <dgm:t>
        <a:bodyPr/>
        <a:lstStyle/>
        <a:p>
          <a:endParaRPr lang="es-ES" sz="2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8DC0B75-E0A8-2A4F-A876-BBA61D9C8EA3}" type="sibTrans" cxnId="{7CBDD13A-48DB-F944-A187-327A37B13837}">
      <dgm:prSet/>
      <dgm:spPr/>
      <dgm:t>
        <a:bodyPr/>
        <a:lstStyle/>
        <a:p>
          <a:endParaRPr lang="es-ES" sz="2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9A7F3F1-29C8-1A4B-9537-C5CF35FDE8A6}">
      <dgm:prSet phldrT="[Texto]" custT="1"/>
      <dgm:spPr>
        <a:solidFill>
          <a:schemeClr val="tx2"/>
        </a:solidFill>
      </dgm:spPr>
      <dgm:t>
        <a:bodyPr/>
        <a:lstStyle/>
        <a:p>
          <a:r>
            <a:rPr lang="es-ES" sz="2400" dirty="0">
              <a:latin typeface="Calibri" panose="020F0502020204030204" pitchFamily="34" charset="0"/>
              <a:cs typeface="Calibri" panose="020F0502020204030204" pitchFamily="34" charset="0"/>
            </a:rPr>
            <a:t>Métrica Exterior</a:t>
          </a:r>
        </a:p>
      </dgm:t>
    </dgm:pt>
    <dgm:pt modelId="{EF789F1E-7ACF-6847-BDF5-E9F46351A8B8}" type="parTrans" cxnId="{6EADEE5D-80C3-6A41-8000-3A0004510A03}">
      <dgm:prSet/>
      <dgm:spPr>
        <a:ln>
          <a:solidFill>
            <a:schemeClr val="tx1"/>
          </a:solidFill>
        </a:ln>
      </dgm:spPr>
      <dgm:t>
        <a:bodyPr/>
        <a:lstStyle/>
        <a:p>
          <a:endParaRPr lang="es-ES" sz="2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3F527AA-B4EB-E14E-BDD5-D4C660D416F6}" type="sibTrans" cxnId="{6EADEE5D-80C3-6A41-8000-3A0004510A03}">
      <dgm:prSet/>
      <dgm:spPr/>
      <dgm:t>
        <a:bodyPr/>
        <a:lstStyle/>
        <a:p>
          <a:endParaRPr lang="es-ES" sz="2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1CBEB0C-B7C6-C94E-8311-8F86966973B8}">
      <dgm:prSet phldrT="[Texto]" custT="1"/>
      <dgm:spPr>
        <a:solidFill>
          <a:schemeClr val="accent4"/>
        </a:solidFill>
      </dgm:spPr>
      <dgm:t>
        <a:bodyPr/>
        <a:lstStyle/>
        <a:p>
          <a:r>
            <a:rPr lang="es-ES" sz="2400" dirty="0">
              <a:latin typeface="Calibri" panose="020F0502020204030204" pitchFamily="34" charset="0"/>
              <a:cs typeface="Calibri" panose="020F0502020204030204" pitchFamily="34" charset="0"/>
            </a:rPr>
            <a:t>Calidad de Uso</a:t>
          </a:r>
        </a:p>
      </dgm:t>
    </dgm:pt>
    <dgm:pt modelId="{FA6D36B2-3BE2-BC40-84F2-4747F3339BED}" type="parTrans" cxnId="{7A42AAB9-BD8C-104F-9DDF-EFED74CDFA04}">
      <dgm:prSet/>
      <dgm:spPr>
        <a:ln>
          <a:solidFill>
            <a:schemeClr val="tx1"/>
          </a:solidFill>
        </a:ln>
      </dgm:spPr>
      <dgm:t>
        <a:bodyPr/>
        <a:lstStyle/>
        <a:p>
          <a:endParaRPr lang="es-ES" sz="2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0F56433-B579-534B-A8B1-FC061017982A}" type="sibTrans" cxnId="{7A42AAB9-BD8C-104F-9DDF-EFED74CDFA04}">
      <dgm:prSet/>
      <dgm:spPr/>
      <dgm:t>
        <a:bodyPr/>
        <a:lstStyle/>
        <a:p>
          <a:endParaRPr lang="es-ES" sz="2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5DBBA51-04F7-B34E-9196-9E3E0716C9C6}" type="pres">
      <dgm:prSet presAssocID="{3B48637A-9BD5-F74E-ADDE-3BD41002964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CL"/>
        </a:p>
      </dgm:t>
    </dgm:pt>
    <dgm:pt modelId="{31961F9B-4E68-E142-8C3C-035775834100}" type="pres">
      <dgm:prSet presAssocID="{AE65B897-8213-4D4F-B456-8AA43B1810FA}" presName="hierRoot1" presStyleCnt="0">
        <dgm:presLayoutVars>
          <dgm:hierBranch val="init"/>
        </dgm:presLayoutVars>
      </dgm:prSet>
      <dgm:spPr/>
    </dgm:pt>
    <dgm:pt modelId="{0DCB1AB9-9359-7A48-8347-501CDA403BE9}" type="pres">
      <dgm:prSet presAssocID="{AE65B897-8213-4D4F-B456-8AA43B1810FA}" presName="rootComposite1" presStyleCnt="0"/>
      <dgm:spPr/>
    </dgm:pt>
    <dgm:pt modelId="{1C729345-873F-C847-A1C9-AB972E318EFF}" type="pres">
      <dgm:prSet presAssocID="{AE65B897-8213-4D4F-B456-8AA43B1810FA}" presName="rootText1" presStyleLbl="node0" presStyleIdx="0" presStyleCnt="1" custScaleX="22182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AAF791FD-2C9C-B145-9B6F-6218157DE3B6}" type="pres">
      <dgm:prSet presAssocID="{AE65B897-8213-4D4F-B456-8AA43B1810FA}" presName="rootConnector1" presStyleLbl="node1" presStyleIdx="0" presStyleCnt="0"/>
      <dgm:spPr/>
      <dgm:t>
        <a:bodyPr/>
        <a:lstStyle/>
        <a:p>
          <a:endParaRPr lang="es-CL"/>
        </a:p>
      </dgm:t>
    </dgm:pt>
    <dgm:pt modelId="{09C770AD-0A45-7447-9A9A-9D866522DE75}" type="pres">
      <dgm:prSet presAssocID="{AE65B897-8213-4D4F-B456-8AA43B1810FA}" presName="hierChild2" presStyleCnt="0"/>
      <dgm:spPr/>
    </dgm:pt>
    <dgm:pt modelId="{1F2BA52C-B722-3947-AD3E-98E0BCC76B89}" type="pres">
      <dgm:prSet presAssocID="{59977E99-A2D6-A740-9AED-5AEF436D0A47}" presName="Name64" presStyleLbl="parChTrans1D2" presStyleIdx="0" presStyleCnt="4"/>
      <dgm:spPr/>
      <dgm:t>
        <a:bodyPr/>
        <a:lstStyle/>
        <a:p>
          <a:endParaRPr lang="es-CL"/>
        </a:p>
      </dgm:t>
    </dgm:pt>
    <dgm:pt modelId="{2B584EF3-398C-8649-BF63-03C9F02C5652}" type="pres">
      <dgm:prSet presAssocID="{4E54154F-E535-EA44-9215-3AE7C2A909A5}" presName="hierRoot2" presStyleCnt="0">
        <dgm:presLayoutVars>
          <dgm:hierBranch val="init"/>
        </dgm:presLayoutVars>
      </dgm:prSet>
      <dgm:spPr/>
    </dgm:pt>
    <dgm:pt modelId="{48FF2A15-12B7-894D-84E7-FB2CFF96F72C}" type="pres">
      <dgm:prSet presAssocID="{4E54154F-E535-EA44-9215-3AE7C2A909A5}" presName="rootComposite" presStyleCnt="0"/>
      <dgm:spPr/>
    </dgm:pt>
    <dgm:pt modelId="{C1438E84-4355-0943-99B7-25367E93B201}" type="pres">
      <dgm:prSet presAssocID="{4E54154F-E535-EA44-9215-3AE7C2A909A5}" presName="rootText" presStyleLbl="node2" presStyleIdx="0" presStyleCnt="4" custScaleX="202423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B0056B1E-D665-6B4A-A7D8-5ABDD6C0BF06}" type="pres">
      <dgm:prSet presAssocID="{4E54154F-E535-EA44-9215-3AE7C2A909A5}" presName="rootConnector" presStyleLbl="node2" presStyleIdx="0" presStyleCnt="4"/>
      <dgm:spPr/>
      <dgm:t>
        <a:bodyPr/>
        <a:lstStyle/>
        <a:p>
          <a:endParaRPr lang="es-CL"/>
        </a:p>
      </dgm:t>
    </dgm:pt>
    <dgm:pt modelId="{5F2DC9FC-9D64-3242-9A80-7AF52BC14374}" type="pres">
      <dgm:prSet presAssocID="{4E54154F-E535-EA44-9215-3AE7C2A909A5}" presName="hierChild4" presStyleCnt="0"/>
      <dgm:spPr/>
    </dgm:pt>
    <dgm:pt modelId="{BB557C4A-6106-DD44-BFD3-5E8948E0AB92}" type="pres">
      <dgm:prSet presAssocID="{4E54154F-E535-EA44-9215-3AE7C2A909A5}" presName="hierChild5" presStyleCnt="0"/>
      <dgm:spPr/>
    </dgm:pt>
    <dgm:pt modelId="{2838574F-F31C-A342-964B-FF2B72CDF6C5}" type="pres">
      <dgm:prSet presAssocID="{F21BDFBF-9C34-1B49-8A24-8DB4B716DBC6}" presName="Name64" presStyleLbl="parChTrans1D2" presStyleIdx="1" presStyleCnt="4"/>
      <dgm:spPr/>
      <dgm:t>
        <a:bodyPr/>
        <a:lstStyle/>
        <a:p>
          <a:endParaRPr lang="es-CL"/>
        </a:p>
      </dgm:t>
    </dgm:pt>
    <dgm:pt modelId="{D561A07E-15BD-3645-8115-FB980150C0BA}" type="pres">
      <dgm:prSet presAssocID="{915C6277-F015-B741-BC0D-54EBA4E23A5C}" presName="hierRoot2" presStyleCnt="0">
        <dgm:presLayoutVars>
          <dgm:hierBranch val="init"/>
        </dgm:presLayoutVars>
      </dgm:prSet>
      <dgm:spPr/>
    </dgm:pt>
    <dgm:pt modelId="{EE95DC4D-86E8-4647-91F3-016E8AF6D8C9}" type="pres">
      <dgm:prSet presAssocID="{915C6277-F015-B741-BC0D-54EBA4E23A5C}" presName="rootComposite" presStyleCnt="0"/>
      <dgm:spPr/>
    </dgm:pt>
    <dgm:pt modelId="{74ABC534-0DB3-BC40-BD04-870DD85CD9DB}" type="pres">
      <dgm:prSet presAssocID="{915C6277-F015-B741-BC0D-54EBA4E23A5C}" presName="rootText" presStyleLbl="node2" presStyleIdx="1" presStyleCnt="4" custScaleX="202423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78EEA29A-1B2B-0A42-A71D-6260F1A2AEA3}" type="pres">
      <dgm:prSet presAssocID="{915C6277-F015-B741-BC0D-54EBA4E23A5C}" presName="rootConnector" presStyleLbl="node2" presStyleIdx="1" presStyleCnt="4"/>
      <dgm:spPr/>
      <dgm:t>
        <a:bodyPr/>
        <a:lstStyle/>
        <a:p>
          <a:endParaRPr lang="es-CL"/>
        </a:p>
      </dgm:t>
    </dgm:pt>
    <dgm:pt modelId="{F7A32042-2917-114D-B2C6-711F5258AD8B}" type="pres">
      <dgm:prSet presAssocID="{915C6277-F015-B741-BC0D-54EBA4E23A5C}" presName="hierChild4" presStyleCnt="0"/>
      <dgm:spPr/>
    </dgm:pt>
    <dgm:pt modelId="{564FA96F-F108-BA49-9E4D-BC74D8C58CFD}" type="pres">
      <dgm:prSet presAssocID="{915C6277-F015-B741-BC0D-54EBA4E23A5C}" presName="hierChild5" presStyleCnt="0"/>
      <dgm:spPr/>
    </dgm:pt>
    <dgm:pt modelId="{9F587DC6-4347-4F4D-909F-85CE0EDE1AA0}" type="pres">
      <dgm:prSet presAssocID="{EF789F1E-7ACF-6847-BDF5-E9F46351A8B8}" presName="Name64" presStyleLbl="parChTrans1D2" presStyleIdx="2" presStyleCnt="4"/>
      <dgm:spPr/>
      <dgm:t>
        <a:bodyPr/>
        <a:lstStyle/>
        <a:p>
          <a:endParaRPr lang="es-CL"/>
        </a:p>
      </dgm:t>
    </dgm:pt>
    <dgm:pt modelId="{133AFB82-C08A-B34F-80FE-C33717658B79}" type="pres">
      <dgm:prSet presAssocID="{39A7F3F1-29C8-1A4B-9537-C5CF35FDE8A6}" presName="hierRoot2" presStyleCnt="0">
        <dgm:presLayoutVars>
          <dgm:hierBranch val="init"/>
        </dgm:presLayoutVars>
      </dgm:prSet>
      <dgm:spPr/>
    </dgm:pt>
    <dgm:pt modelId="{61B6E9AC-DBC2-6941-8F36-07C2C77469B0}" type="pres">
      <dgm:prSet presAssocID="{39A7F3F1-29C8-1A4B-9537-C5CF35FDE8A6}" presName="rootComposite" presStyleCnt="0"/>
      <dgm:spPr/>
    </dgm:pt>
    <dgm:pt modelId="{836D277B-9011-1E42-9912-FC12D7503020}" type="pres">
      <dgm:prSet presAssocID="{39A7F3F1-29C8-1A4B-9537-C5CF35FDE8A6}" presName="rootText" presStyleLbl="node2" presStyleIdx="2" presStyleCnt="4" custScaleX="202423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446E10CF-1831-934B-B683-1DC5D88BE0D6}" type="pres">
      <dgm:prSet presAssocID="{39A7F3F1-29C8-1A4B-9537-C5CF35FDE8A6}" presName="rootConnector" presStyleLbl="node2" presStyleIdx="2" presStyleCnt="4"/>
      <dgm:spPr/>
      <dgm:t>
        <a:bodyPr/>
        <a:lstStyle/>
        <a:p>
          <a:endParaRPr lang="es-CL"/>
        </a:p>
      </dgm:t>
    </dgm:pt>
    <dgm:pt modelId="{17E2B1FA-09FF-4647-8931-DE4E1DCBBAA6}" type="pres">
      <dgm:prSet presAssocID="{39A7F3F1-29C8-1A4B-9537-C5CF35FDE8A6}" presName="hierChild4" presStyleCnt="0"/>
      <dgm:spPr/>
    </dgm:pt>
    <dgm:pt modelId="{7B66FA5F-6C86-8645-878A-0F1E38384152}" type="pres">
      <dgm:prSet presAssocID="{39A7F3F1-29C8-1A4B-9537-C5CF35FDE8A6}" presName="hierChild5" presStyleCnt="0"/>
      <dgm:spPr/>
    </dgm:pt>
    <dgm:pt modelId="{CE191070-4EC0-9549-A978-B6799E13DA89}" type="pres">
      <dgm:prSet presAssocID="{FA6D36B2-3BE2-BC40-84F2-4747F3339BED}" presName="Name64" presStyleLbl="parChTrans1D2" presStyleIdx="3" presStyleCnt="4"/>
      <dgm:spPr/>
      <dgm:t>
        <a:bodyPr/>
        <a:lstStyle/>
        <a:p>
          <a:endParaRPr lang="es-CL"/>
        </a:p>
      </dgm:t>
    </dgm:pt>
    <dgm:pt modelId="{4B2832C4-FD8E-7D4E-A5C7-18F8529F7022}" type="pres">
      <dgm:prSet presAssocID="{A1CBEB0C-B7C6-C94E-8311-8F86966973B8}" presName="hierRoot2" presStyleCnt="0">
        <dgm:presLayoutVars>
          <dgm:hierBranch val="init"/>
        </dgm:presLayoutVars>
      </dgm:prSet>
      <dgm:spPr/>
    </dgm:pt>
    <dgm:pt modelId="{6B94FDE0-5511-9941-BDCB-84A812451455}" type="pres">
      <dgm:prSet presAssocID="{A1CBEB0C-B7C6-C94E-8311-8F86966973B8}" presName="rootComposite" presStyleCnt="0"/>
      <dgm:spPr/>
    </dgm:pt>
    <dgm:pt modelId="{0F322111-A5E5-604D-8F33-6C73326E0823}" type="pres">
      <dgm:prSet presAssocID="{A1CBEB0C-B7C6-C94E-8311-8F86966973B8}" presName="rootText" presStyleLbl="node2" presStyleIdx="3" presStyleCnt="4" custScaleX="202423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C9152649-5F1C-4F4D-8F8F-1F153CE7A36B}" type="pres">
      <dgm:prSet presAssocID="{A1CBEB0C-B7C6-C94E-8311-8F86966973B8}" presName="rootConnector" presStyleLbl="node2" presStyleIdx="3" presStyleCnt="4"/>
      <dgm:spPr/>
      <dgm:t>
        <a:bodyPr/>
        <a:lstStyle/>
        <a:p>
          <a:endParaRPr lang="es-CL"/>
        </a:p>
      </dgm:t>
    </dgm:pt>
    <dgm:pt modelId="{F37FED8F-C135-6E4D-86B3-5FDB95FC5872}" type="pres">
      <dgm:prSet presAssocID="{A1CBEB0C-B7C6-C94E-8311-8F86966973B8}" presName="hierChild4" presStyleCnt="0"/>
      <dgm:spPr/>
    </dgm:pt>
    <dgm:pt modelId="{9517B10E-54CA-A34D-8568-FBB966272121}" type="pres">
      <dgm:prSet presAssocID="{A1CBEB0C-B7C6-C94E-8311-8F86966973B8}" presName="hierChild5" presStyleCnt="0"/>
      <dgm:spPr/>
    </dgm:pt>
    <dgm:pt modelId="{2413345D-0F03-E74B-A224-58998F56020A}" type="pres">
      <dgm:prSet presAssocID="{AE65B897-8213-4D4F-B456-8AA43B1810FA}" presName="hierChild3" presStyleCnt="0"/>
      <dgm:spPr/>
    </dgm:pt>
  </dgm:ptLst>
  <dgm:cxnLst>
    <dgm:cxn modelId="{EE35C759-29AF-BC4D-AB58-043BD425BCE9}" type="presOf" srcId="{A1CBEB0C-B7C6-C94E-8311-8F86966973B8}" destId="{0F322111-A5E5-604D-8F33-6C73326E0823}" srcOrd="0" destOrd="0" presId="urn:microsoft.com/office/officeart/2009/3/layout/HorizontalOrganizationChart"/>
    <dgm:cxn modelId="{C78293E7-70D9-6D48-95A6-CCF9424B5131}" type="presOf" srcId="{4E54154F-E535-EA44-9215-3AE7C2A909A5}" destId="{B0056B1E-D665-6B4A-A7D8-5ABDD6C0BF06}" srcOrd="1" destOrd="0" presId="urn:microsoft.com/office/officeart/2009/3/layout/HorizontalOrganizationChart"/>
    <dgm:cxn modelId="{88A9C92E-17C9-E749-84CA-3A8D6EA09D3C}" type="presOf" srcId="{A1CBEB0C-B7C6-C94E-8311-8F86966973B8}" destId="{C9152649-5F1C-4F4D-8F8F-1F153CE7A36B}" srcOrd="1" destOrd="0" presId="urn:microsoft.com/office/officeart/2009/3/layout/HorizontalOrganizationChart"/>
    <dgm:cxn modelId="{0C204FA1-7D8A-6447-8ABA-3B37C09ADDEB}" type="presOf" srcId="{59977E99-A2D6-A740-9AED-5AEF436D0A47}" destId="{1F2BA52C-B722-3947-AD3E-98E0BCC76B89}" srcOrd="0" destOrd="0" presId="urn:microsoft.com/office/officeart/2009/3/layout/HorizontalOrganizationChart"/>
    <dgm:cxn modelId="{E72CBF08-E37E-2B4F-9896-0B7E9E9AF0B9}" type="presOf" srcId="{AE65B897-8213-4D4F-B456-8AA43B1810FA}" destId="{1C729345-873F-C847-A1C9-AB972E318EFF}" srcOrd="0" destOrd="0" presId="urn:microsoft.com/office/officeart/2009/3/layout/HorizontalOrganizationChart"/>
    <dgm:cxn modelId="{B4A12CDE-8B13-0644-A29B-BBC845649A3A}" srcId="{AE65B897-8213-4D4F-B456-8AA43B1810FA}" destId="{4E54154F-E535-EA44-9215-3AE7C2A909A5}" srcOrd="0" destOrd="0" parTransId="{59977E99-A2D6-A740-9AED-5AEF436D0A47}" sibTransId="{0A746EB1-FFEF-D145-A701-B35E75FB00F7}"/>
    <dgm:cxn modelId="{355C5628-188F-2444-9160-2143DB664519}" type="presOf" srcId="{F21BDFBF-9C34-1B49-8A24-8DB4B716DBC6}" destId="{2838574F-F31C-A342-964B-FF2B72CDF6C5}" srcOrd="0" destOrd="0" presId="urn:microsoft.com/office/officeart/2009/3/layout/HorizontalOrganizationChart"/>
    <dgm:cxn modelId="{7A42AAB9-BD8C-104F-9DDF-EFED74CDFA04}" srcId="{AE65B897-8213-4D4F-B456-8AA43B1810FA}" destId="{A1CBEB0C-B7C6-C94E-8311-8F86966973B8}" srcOrd="3" destOrd="0" parTransId="{FA6D36B2-3BE2-BC40-84F2-4747F3339BED}" sibTransId="{90F56433-B579-534B-A8B1-FC061017982A}"/>
    <dgm:cxn modelId="{F8ABEBB5-3C7F-EF44-8C28-EB3F79FE07F0}" type="presOf" srcId="{FA6D36B2-3BE2-BC40-84F2-4747F3339BED}" destId="{CE191070-4EC0-9549-A978-B6799E13DA89}" srcOrd="0" destOrd="0" presId="urn:microsoft.com/office/officeart/2009/3/layout/HorizontalOrganizationChart"/>
    <dgm:cxn modelId="{D7A5AA27-FD0D-A74F-BDB3-3E9501B1AC48}" type="presOf" srcId="{915C6277-F015-B741-BC0D-54EBA4E23A5C}" destId="{78EEA29A-1B2B-0A42-A71D-6260F1A2AEA3}" srcOrd="1" destOrd="0" presId="urn:microsoft.com/office/officeart/2009/3/layout/HorizontalOrganizationChart"/>
    <dgm:cxn modelId="{CACE1048-1965-994E-B1DE-33F308E8D9D3}" type="presOf" srcId="{4E54154F-E535-EA44-9215-3AE7C2A909A5}" destId="{C1438E84-4355-0943-99B7-25367E93B201}" srcOrd="0" destOrd="0" presId="urn:microsoft.com/office/officeart/2009/3/layout/HorizontalOrganizationChart"/>
    <dgm:cxn modelId="{6EADEE5D-80C3-6A41-8000-3A0004510A03}" srcId="{AE65B897-8213-4D4F-B456-8AA43B1810FA}" destId="{39A7F3F1-29C8-1A4B-9537-C5CF35FDE8A6}" srcOrd="2" destOrd="0" parTransId="{EF789F1E-7ACF-6847-BDF5-E9F46351A8B8}" sibTransId="{E3F527AA-B4EB-E14E-BDD5-D4C660D416F6}"/>
    <dgm:cxn modelId="{647379CD-0D96-074D-8659-1C093C33412D}" type="presOf" srcId="{915C6277-F015-B741-BC0D-54EBA4E23A5C}" destId="{74ABC534-0DB3-BC40-BD04-870DD85CD9DB}" srcOrd="0" destOrd="0" presId="urn:microsoft.com/office/officeart/2009/3/layout/HorizontalOrganizationChart"/>
    <dgm:cxn modelId="{EBDEA013-F419-D949-B8DD-B14F38777DC3}" type="presOf" srcId="{39A7F3F1-29C8-1A4B-9537-C5CF35FDE8A6}" destId="{446E10CF-1831-934B-B683-1DC5D88BE0D6}" srcOrd="1" destOrd="0" presId="urn:microsoft.com/office/officeart/2009/3/layout/HorizontalOrganizationChart"/>
    <dgm:cxn modelId="{A7BB88E9-1F75-6A49-A4DB-0E90EC40C3F5}" type="presOf" srcId="{3B48637A-9BD5-F74E-ADDE-3BD41002964F}" destId="{05DBBA51-04F7-B34E-9196-9E3E0716C9C6}" srcOrd="0" destOrd="0" presId="urn:microsoft.com/office/officeart/2009/3/layout/HorizontalOrganizationChart"/>
    <dgm:cxn modelId="{7CBDD13A-48DB-F944-A187-327A37B13837}" srcId="{AE65B897-8213-4D4F-B456-8AA43B1810FA}" destId="{915C6277-F015-B741-BC0D-54EBA4E23A5C}" srcOrd="1" destOrd="0" parTransId="{F21BDFBF-9C34-1B49-8A24-8DB4B716DBC6}" sibTransId="{88DC0B75-E0A8-2A4F-A876-BBA61D9C8EA3}"/>
    <dgm:cxn modelId="{C02F89F0-3334-CB49-BA39-8FE6190AB8D8}" type="presOf" srcId="{AE65B897-8213-4D4F-B456-8AA43B1810FA}" destId="{AAF791FD-2C9C-B145-9B6F-6218157DE3B6}" srcOrd="1" destOrd="0" presId="urn:microsoft.com/office/officeart/2009/3/layout/HorizontalOrganizationChart"/>
    <dgm:cxn modelId="{9621DA0A-A2F3-1F47-A744-B02F015BB979}" type="presOf" srcId="{EF789F1E-7ACF-6847-BDF5-E9F46351A8B8}" destId="{9F587DC6-4347-4F4D-909F-85CE0EDE1AA0}" srcOrd="0" destOrd="0" presId="urn:microsoft.com/office/officeart/2009/3/layout/HorizontalOrganizationChart"/>
    <dgm:cxn modelId="{10AC267E-5C98-8B4D-A0D6-235FC912FFE6}" srcId="{3B48637A-9BD5-F74E-ADDE-3BD41002964F}" destId="{AE65B897-8213-4D4F-B456-8AA43B1810FA}" srcOrd="0" destOrd="0" parTransId="{3A6B72DB-52CF-EC42-A0C6-F01971BD959F}" sibTransId="{9AACAE22-4DE0-C744-B550-8EF2CE0FE744}"/>
    <dgm:cxn modelId="{CC63BE9D-F1DC-1B46-B6F9-29FE982F5EDF}" type="presOf" srcId="{39A7F3F1-29C8-1A4B-9537-C5CF35FDE8A6}" destId="{836D277B-9011-1E42-9912-FC12D7503020}" srcOrd="0" destOrd="0" presId="urn:microsoft.com/office/officeart/2009/3/layout/HorizontalOrganizationChart"/>
    <dgm:cxn modelId="{69C399E9-4BCD-D041-8F73-AB8C80B4079E}" type="presParOf" srcId="{05DBBA51-04F7-B34E-9196-9E3E0716C9C6}" destId="{31961F9B-4E68-E142-8C3C-035775834100}" srcOrd="0" destOrd="0" presId="urn:microsoft.com/office/officeart/2009/3/layout/HorizontalOrganizationChart"/>
    <dgm:cxn modelId="{45EE9101-AC30-9847-B67D-CA660446334C}" type="presParOf" srcId="{31961F9B-4E68-E142-8C3C-035775834100}" destId="{0DCB1AB9-9359-7A48-8347-501CDA403BE9}" srcOrd="0" destOrd="0" presId="urn:microsoft.com/office/officeart/2009/3/layout/HorizontalOrganizationChart"/>
    <dgm:cxn modelId="{A6108D33-B2FB-BC4B-96F6-1FC4FC7B9B13}" type="presParOf" srcId="{0DCB1AB9-9359-7A48-8347-501CDA403BE9}" destId="{1C729345-873F-C847-A1C9-AB972E318EFF}" srcOrd="0" destOrd="0" presId="urn:microsoft.com/office/officeart/2009/3/layout/HorizontalOrganizationChart"/>
    <dgm:cxn modelId="{C3BFCA6E-5210-854D-B941-05189F5901F6}" type="presParOf" srcId="{0DCB1AB9-9359-7A48-8347-501CDA403BE9}" destId="{AAF791FD-2C9C-B145-9B6F-6218157DE3B6}" srcOrd="1" destOrd="0" presId="urn:microsoft.com/office/officeart/2009/3/layout/HorizontalOrganizationChart"/>
    <dgm:cxn modelId="{59741456-DF44-E34C-BDC1-61E066D9D99E}" type="presParOf" srcId="{31961F9B-4E68-E142-8C3C-035775834100}" destId="{09C770AD-0A45-7447-9A9A-9D866522DE75}" srcOrd="1" destOrd="0" presId="urn:microsoft.com/office/officeart/2009/3/layout/HorizontalOrganizationChart"/>
    <dgm:cxn modelId="{60821EF7-F0E5-F541-AFC3-E9B8F2026507}" type="presParOf" srcId="{09C770AD-0A45-7447-9A9A-9D866522DE75}" destId="{1F2BA52C-B722-3947-AD3E-98E0BCC76B89}" srcOrd="0" destOrd="0" presId="urn:microsoft.com/office/officeart/2009/3/layout/HorizontalOrganizationChart"/>
    <dgm:cxn modelId="{49FF8600-F506-B64C-871E-AF214E7AD7D6}" type="presParOf" srcId="{09C770AD-0A45-7447-9A9A-9D866522DE75}" destId="{2B584EF3-398C-8649-BF63-03C9F02C5652}" srcOrd="1" destOrd="0" presId="urn:microsoft.com/office/officeart/2009/3/layout/HorizontalOrganizationChart"/>
    <dgm:cxn modelId="{B6CC42B7-B7FA-0C46-A85A-37528E7F1B36}" type="presParOf" srcId="{2B584EF3-398C-8649-BF63-03C9F02C5652}" destId="{48FF2A15-12B7-894D-84E7-FB2CFF96F72C}" srcOrd="0" destOrd="0" presId="urn:microsoft.com/office/officeart/2009/3/layout/HorizontalOrganizationChart"/>
    <dgm:cxn modelId="{5BFDCEAF-F501-8F44-84ED-884688BC2F00}" type="presParOf" srcId="{48FF2A15-12B7-894D-84E7-FB2CFF96F72C}" destId="{C1438E84-4355-0943-99B7-25367E93B201}" srcOrd="0" destOrd="0" presId="urn:microsoft.com/office/officeart/2009/3/layout/HorizontalOrganizationChart"/>
    <dgm:cxn modelId="{59F16FF9-839A-EA47-AA79-487C7B9E8CB2}" type="presParOf" srcId="{48FF2A15-12B7-894D-84E7-FB2CFF96F72C}" destId="{B0056B1E-D665-6B4A-A7D8-5ABDD6C0BF06}" srcOrd="1" destOrd="0" presId="urn:microsoft.com/office/officeart/2009/3/layout/HorizontalOrganizationChart"/>
    <dgm:cxn modelId="{218CF908-8616-6342-909A-C1A180AFDB8C}" type="presParOf" srcId="{2B584EF3-398C-8649-BF63-03C9F02C5652}" destId="{5F2DC9FC-9D64-3242-9A80-7AF52BC14374}" srcOrd="1" destOrd="0" presId="urn:microsoft.com/office/officeart/2009/3/layout/HorizontalOrganizationChart"/>
    <dgm:cxn modelId="{07949CCE-428D-8344-89C6-32A2F3868899}" type="presParOf" srcId="{2B584EF3-398C-8649-BF63-03C9F02C5652}" destId="{BB557C4A-6106-DD44-BFD3-5E8948E0AB92}" srcOrd="2" destOrd="0" presId="urn:microsoft.com/office/officeart/2009/3/layout/HorizontalOrganizationChart"/>
    <dgm:cxn modelId="{9FB92DC8-5584-8D44-ABFA-358633E71939}" type="presParOf" srcId="{09C770AD-0A45-7447-9A9A-9D866522DE75}" destId="{2838574F-F31C-A342-964B-FF2B72CDF6C5}" srcOrd="2" destOrd="0" presId="urn:microsoft.com/office/officeart/2009/3/layout/HorizontalOrganizationChart"/>
    <dgm:cxn modelId="{BF8D1E29-B9F7-2F4A-87D1-328673517B76}" type="presParOf" srcId="{09C770AD-0A45-7447-9A9A-9D866522DE75}" destId="{D561A07E-15BD-3645-8115-FB980150C0BA}" srcOrd="3" destOrd="0" presId="urn:microsoft.com/office/officeart/2009/3/layout/HorizontalOrganizationChart"/>
    <dgm:cxn modelId="{844D7951-C345-3C4F-BF2C-026CF6769702}" type="presParOf" srcId="{D561A07E-15BD-3645-8115-FB980150C0BA}" destId="{EE95DC4D-86E8-4647-91F3-016E8AF6D8C9}" srcOrd="0" destOrd="0" presId="urn:microsoft.com/office/officeart/2009/3/layout/HorizontalOrganizationChart"/>
    <dgm:cxn modelId="{F480404B-3B8C-954A-99B9-142174620718}" type="presParOf" srcId="{EE95DC4D-86E8-4647-91F3-016E8AF6D8C9}" destId="{74ABC534-0DB3-BC40-BD04-870DD85CD9DB}" srcOrd="0" destOrd="0" presId="urn:microsoft.com/office/officeart/2009/3/layout/HorizontalOrganizationChart"/>
    <dgm:cxn modelId="{2985E5F8-48AC-2345-A490-D25961B3D544}" type="presParOf" srcId="{EE95DC4D-86E8-4647-91F3-016E8AF6D8C9}" destId="{78EEA29A-1B2B-0A42-A71D-6260F1A2AEA3}" srcOrd="1" destOrd="0" presId="urn:microsoft.com/office/officeart/2009/3/layout/HorizontalOrganizationChart"/>
    <dgm:cxn modelId="{6AD466BD-F716-394D-A0D7-881FC029792C}" type="presParOf" srcId="{D561A07E-15BD-3645-8115-FB980150C0BA}" destId="{F7A32042-2917-114D-B2C6-711F5258AD8B}" srcOrd="1" destOrd="0" presId="urn:microsoft.com/office/officeart/2009/3/layout/HorizontalOrganizationChart"/>
    <dgm:cxn modelId="{C7423BE5-FF45-9D45-B60C-40DA1E833ACB}" type="presParOf" srcId="{D561A07E-15BD-3645-8115-FB980150C0BA}" destId="{564FA96F-F108-BA49-9E4D-BC74D8C58CFD}" srcOrd="2" destOrd="0" presId="urn:microsoft.com/office/officeart/2009/3/layout/HorizontalOrganizationChart"/>
    <dgm:cxn modelId="{DD3A88AE-DB01-E14B-9DA1-96AD02198CCE}" type="presParOf" srcId="{09C770AD-0A45-7447-9A9A-9D866522DE75}" destId="{9F587DC6-4347-4F4D-909F-85CE0EDE1AA0}" srcOrd="4" destOrd="0" presId="urn:microsoft.com/office/officeart/2009/3/layout/HorizontalOrganizationChart"/>
    <dgm:cxn modelId="{EF42CE55-A860-F448-B117-CED0617C86F1}" type="presParOf" srcId="{09C770AD-0A45-7447-9A9A-9D866522DE75}" destId="{133AFB82-C08A-B34F-80FE-C33717658B79}" srcOrd="5" destOrd="0" presId="urn:microsoft.com/office/officeart/2009/3/layout/HorizontalOrganizationChart"/>
    <dgm:cxn modelId="{8F77921B-C5E7-6349-85E5-E747ACB32A6C}" type="presParOf" srcId="{133AFB82-C08A-B34F-80FE-C33717658B79}" destId="{61B6E9AC-DBC2-6941-8F36-07C2C77469B0}" srcOrd="0" destOrd="0" presId="urn:microsoft.com/office/officeart/2009/3/layout/HorizontalOrganizationChart"/>
    <dgm:cxn modelId="{6F53ADB1-28FE-924D-A22E-F538DDC37C96}" type="presParOf" srcId="{61B6E9AC-DBC2-6941-8F36-07C2C77469B0}" destId="{836D277B-9011-1E42-9912-FC12D7503020}" srcOrd="0" destOrd="0" presId="urn:microsoft.com/office/officeart/2009/3/layout/HorizontalOrganizationChart"/>
    <dgm:cxn modelId="{F7CE0059-BBBE-5448-A8FC-962ACE60EF59}" type="presParOf" srcId="{61B6E9AC-DBC2-6941-8F36-07C2C77469B0}" destId="{446E10CF-1831-934B-B683-1DC5D88BE0D6}" srcOrd="1" destOrd="0" presId="urn:microsoft.com/office/officeart/2009/3/layout/HorizontalOrganizationChart"/>
    <dgm:cxn modelId="{E401A6DA-FEC8-324E-9035-63973C06F57B}" type="presParOf" srcId="{133AFB82-C08A-B34F-80FE-C33717658B79}" destId="{17E2B1FA-09FF-4647-8931-DE4E1DCBBAA6}" srcOrd="1" destOrd="0" presId="urn:microsoft.com/office/officeart/2009/3/layout/HorizontalOrganizationChart"/>
    <dgm:cxn modelId="{7A5992A3-B592-0942-AF55-8B50B4BDE74E}" type="presParOf" srcId="{133AFB82-C08A-B34F-80FE-C33717658B79}" destId="{7B66FA5F-6C86-8645-878A-0F1E38384152}" srcOrd="2" destOrd="0" presId="urn:microsoft.com/office/officeart/2009/3/layout/HorizontalOrganizationChart"/>
    <dgm:cxn modelId="{1737B5EA-1146-0049-8E22-D599806A3EF1}" type="presParOf" srcId="{09C770AD-0A45-7447-9A9A-9D866522DE75}" destId="{CE191070-4EC0-9549-A978-B6799E13DA89}" srcOrd="6" destOrd="0" presId="urn:microsoft.com/office/officeart/2009/3/layout/HorizontalOrganizationChart"/>
    <dgm:cxn modelId="{27030F82-50DB-F445-ADBB-AD02D6E039BF}" type="presParOf" srcId="{09C770AD-0A45-7447-9A9A-9D866522DE75}" destId="{4B2832C4-FD8E-7D4E-A5C7-18F8529F7022}" srcOrd="7" destOrd="0" presId="urn:microsoft.com/office/officeart/2009/3/layout/HorizontalOrganizationChart"/>
    <dgm:cxn modelId="{673C9157-3C71-1E44-A9E6-7A3A882FC9DA}" type="presParOf" srcId="{4B2832C4-FD8E-7D4E-A5C7-18F8529F7022}" destId="{6B94FDE0-5511-9941-BDCB-84A812451455}" srcOrd="0" destOrd="0" presId="urn:microsoft.com/office/officeart/2009/3/layout/HorizontalOrganizationChart"/>
    <dgm:cxn modelId="{B9257D0E-48E7-FA47-A46F-3ADAC77E0598}" type="presParOf" srcId="{6B94FDE0-5511-9941-BDCB-84A812451455}" destId="{0F322111-A5E5-604D-8F33-6C73326E0823}" srcOrd="0" destOrd="0" presId="urn:microsoft.com/office/officeart/2009/3/layout/HorizontalOrganizationChart"/>
    <dgm:cxn modelId="{9A99DCAE-5B31-B444-B5DC-C550D24B7A19}" type="presParOf" srcId="{6B94FDE0-5511-9941-BDCB-84A812451455}" destId="{C9152649-5F1C-4F4D-8F8F-1F153CE7A36B}" srcOrd="1" destOrd="0" presId="urn:microsoft.com/office/officeart/2009/3/layout/HorizontalOrganizationChart"/>
    <dgm:cxn modelId="{BA461354-04DC-CF4F-86BC-BFB0BB64C1A9}" type="presParOf" srcId="{4B2832C4-FD8E-7D4E-A5C7-18F8529F7022}" destId="{F37FED8F-C135-6E4D-86B3-5FDB95FC5872}" srcOrd="1" destOrd="0" presId="urn:microsoft.com/office/officeart/2009/3/layout/HorizontalOrganizationChart"/>
    <dgm:cxn modelId="{135ED672-59AA-D04A-98A9-E47281F7EBF6}" type="presParOf" srcId="{4B2832C4-FD8E-7D4E-A5C7-18F8529F7022}" destId="{9517B10E-54CA-A34D-8568-FBB966272121}" srcOrd="2" destOrd="0" presId="urn:microsoft.com/office/officeart/2009/3/layout/HorizontalOrganizationChart"/>
    <dgm:cxn modelId="{DFE5811A-B6EA-7D4E-B269-D1357B86C66B}" type="presParOf" srcId="{31961F9B-4E68-E142-8C3C-035775834100}" destId="{2413345D-0F03-E74B-A224-58998F56020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B48637A-9BD5-F74E-ADDE-3BD41002964F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AE65B897-8213-4D4F-B456-8AA43B1810FA}">
      <dgm:prSet phldrT="[Texto]" custT="1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>
        <a:solidFill>
          <a:schemeClr val="accent3"/>
        </a:solidFill>
        <a:ln>
          <a:noFill/>
        </a:ln>
      </dgm:spPr>
      <dgm:t>
        <a:bodyPr/>
        <a:lstStyle/>
        <a:p>
          <a:r>
            <a:rPr lang="es-ES" sz="3600" dirty="0">
              <a:latin typeface="Calibri" panose="020F0502020204030204" pitchFamily="34" charset="0"/>
              <a:cs typeface="Calibri" panose="020F0502020204030204" pitchFamily="34" charset="0"/>
            </a:rPr>
            <a:t>Modelo de Calidad</a:t>
          </a:r>
          <a:endParaRPr lang="es-ES" sz="3600" b="1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A6B72DB-52CF-EC42-A0C6-F01971BD959F}" type="parTrans" cxnId="{10AC267E-5C98-8B4D-A0D6-235FC912FFE6}">
      <dgm:prSet/>
      <dgm:spPr/>
      <dgm:t>
        <a:bodyPr/>
        <a:lstStyle/>
        <a:p>
          <a:endParaRPr lang="es-ES"/>
        </a:p>
      </dgm:t>
    </dgm:pt>
    <dgm:pt modelId="{9AACAE22-4DE0-C744-B550-8EF2CE0FE744}" type="sibTrans" cxnId="{10AC267E-5C98-8B4D-A0D6-235FC912FFE6}">
      <dgm:prSet/>
      <dgm:spPr/>
      <dgm:t>
        <a:bodyPr/>
        <a:lstStyle/>
        <a:p>
          <a:endParaRPr lang="es-ES"/>
        </a:p>
      </dgm:t>
    </dgm:pt>
    <dgm:pt modelId="{0B3BC123-AD6B-4A49-BE70-33B9004707C3}">
      <dgm:prSet phldrT="[Texto]" custT="1"/>
      <dgm:spPr>
        <a:solidFill>
          <a:schemeClr val="accent1"/>
        </a:solidFill>
      </dgm:spPr>
      <dgm:t>
        <a:bodyPr/>
        <a:lstStyle/>
        <a:p>
          <a:r>
            <a:rPr lang="es-ES" sz="2000" dirty="0">
              <a:latin typeface="Calibri" panose="020F0502020204030204" pitchFamily="34" charset="0"/>
              <a:cs typeface="Calibri" panose="020F0502020204030204" pitchFamily="34" charset="0"/>
            </a:rPr>
            <a:t>Funcionalidad</a:t>
          </a:r>
        </a:p>
      </dgm:t>
    </dgm:pt>
    <dgm:pt modelId="{00D1456F-E6B3-1C49-BFD4-556BC0656161}" type="parTrans" cxnId="{F2CA60C9-C1A5-2649-819D-82ECFEB4C2B3}">
      <dgm:prSet/>
      <dgm:spPr>
        <a:ln>
          <a:solidFill>
            <a:schemeClr val="accent3"/>
          </a:solidFill>
        </a:ln>
      </dgm:spPr>
      <dgm:t>
        <a:bodyPr/>
        <a:lstStyle/>
        <a:p>
          <a:endParaRPr lang="es-ES"/>
        </a:p>
      </dgm:t>
    </dgm:pt>
    <dgm:pt modelId="{35164CE1-3D61-6D46-899F-15A3FD46165C}" type="sibTrans" cxnId="{F2CA60C9-C1A5-2649-819D-82ECFEB4C2B3}">
      <dgm:prSet/>
      <dgm:spPr/>
      <dgm:t>
        <a:bodyPr/>
        <a:lstStyle/>
        <a:p>
          <a:endParaRPr lang="es-ES"/>
        </a:p>
      </dgm:t>
    </dgm:pt>
    <dgm:pt modelId="{63975061-AD99-F14A-BCD9-D7E7D5377C58}">
      <dgm:prSet phldrT="[Texto]" custT="1"/>
      <dgm:spPr>
        <a:solidFill>
          <a:schemeClr val="accent2"/>
        </a:solidFill>
      </dgm:spPr>
      <dgm:t>
        <a:bodyPr/>
        <a:lstStyle/>
        <a:p>
          <a:r>
            <a:rPr lang="es-ES" sz="2000" dirty="0">
              <a:latin typeface="Calibri" panose="020F0502020204030204" pitchFamily="34" charset="0"/>
              <a:cs typeface="Calibri" panose="020F0502020204030204" pitchFamily="34" charset="0"/>
            </a:rPr>
            <a:t>Fiabilidad/Confiabilidad</a:t>
          </a:r>
        </a:p>
      </dgm:t>
    </dgm:pt>
    <dgm:pt modelId="{036DE335-489B-4146-A868-2F229AE44870}" type="parTrans" cxnId="{FFA370FB-30C1-F249-8F64-FD7EFC48CEC9}">
      <dgm:prSet/>
      <dgm:spPr>
        <a:ln>
          <a:solidFill>
            <a:schemeClr val="accent3"/>
          </a:solidFill>
        </a:ln>
      </dgm:spPr>
      <dgm:t>
        <a:bodyPr/>
        <a:lstStyle/>
        <a:p>
          <a:endParaRPr lang="es-ES"/>
        </a:p>
      </dgm:t>
    </dgm:pt>
    <dgm:pt modelId="{0825A8DA-A5E7-3A4C-9332-D54854F45798}" type="sibTrans" cxnId="{FFA370FB-30C1-F249-8F64-FD7EFC48CEC9}">
      <dgm:prSet/>
      <dgm:spPr/>
      <dgm:t>
        <a:bodyPr/>
        <a:lstStyle/>
        <a:p>
          <a:endParaRPr lang="es-ES"/>
        </a:p>
      </dgm:t>
    </dgm:pt>
    <dgm:pt modelId="{87965585-3876-CA47-A2FE-BBBA206A4A58}">
      <dgm:prSet phldrT="[Texto]" custT="1"/>
      <dgm:spPr>
        <a:solidFill>
          <a:schemeClr val="tx1"/>
        </a:solidFill>
      </dgm:spPr>
      <dgm:t>
        <a:bodyPr/>
        <a:lstStyle/>
        <a:p>
          <a:r>
            <a:rPr lang="es-ES" sz="2000" dirty="0">
              <a:latin typeface="Calibri" panose="020F0502020204030204" pitchFamily="34" charset="0"/>
              <a:cs typeface="Calibri" panose="020F0502020204030204" pitchFamily="34" charset="0"/>
            </a:rPr>
            <a:t>Usabilidad</a:t>
          </a:r>
        </a:p>
      </dgm:t>
    </dgm:pt>
    <dgm:pt modelId="{4870F2E9-6BBE-F74A-9D7F-DF0F0B1ABCAC}" type="parTrans" cxnId="{09105987-03DB-1042-B654-C977D98779C2}">
      <dgm:prSet/>
      <dgm:spPr>
        <a:ln>
          <a:solidFill>
            <a:schemeClr val="accent3"/>
          </a:solidFill>
        </a:ln>
      </dgm:spPr>
      <dgm:t>
        <a:bodyPr/>
        <a:lstStyle/>
        <a:p>
          <a:endParaRPr lang="es-ES"/>
        </a:p>
      </dgm:t>
    </dgm:pt>
    <dgm:pt modelId="{42105C4F-EFAA-6B46-855C-2B50A22CE705}" type="sibTrans" cxnId="{09105987-03DB-1042-B654-C977D98779C2}">
      <dgm:prSet/>
      <dgm:spPr/>
      <dgm:t>
        <a:bodyPr/>
        <a:lstStyle/>
        <a:p>
          <a:endParaRPr lang="es-ES"/>
        </a:p>
      </dgm:t>
    </dgm:pt>
    <dgm:pt modelId="{A84B530E-39B0-A24A-8D5B-DFA0639DF49F}">
      <dgm:prSet phldrT="[Texto]" custT="1"/>
      <dgm:spPr>
        <a:solidFill>
          <a:schemeClr val="accent5"/>
        </a:solidFill>
      </dgm:spPr>
      <dgm:t>
        <a:bodyPr/>
        <a:lstStyle/>
        <a:p>
          <a:r>
            <a:rPr lang="es-ES" sz="2000" dirty="0">
              <a:latin typeface="Calibri" panose="020F0502020204030204" pitchFamily="34" charset="0"/>
              <a:cs typeface="Calibri" panose="020F0502020204030204" pitchFamily="34" charset="0"/>
            </a:rPr>
            <a:t>Eficiencia</a:t>
          </a:r>
        </a:p>
      </dgm:t>
    </dgm:pt>
    <dgm:pt modelId="{B7EF6DBB-49AA-7944-BF49-8CE06A96C1F7}" type="parTrans" cxnId="{9E21F937-639C-E345-AE26-5F1D304348DF}">
      <dgm:prSet/>
      <dgm:spPr>
        <a:ln>
          <a:solidFill>
            <a:schemeClr val="accent3"/>
          </a:solidFill>
        </a:ln>
      </dgm:spPr>
      <dgm:t>
        <a:bodyPr/>
        <a:lstStyle/>
        <a:p>
          <a:endParaRPr lang="es-ES"/>
        </a:p>
      </dgm:t>
    </dgm:pt>
    <dgm:pt modelId="{839EB160-D383-574A-92E6-477D2068E9A9}" type="sibTrans" cxnId="{9E21F937-639C-E345-AE26-5F1D304348DF}">
      <dgm:prSet/>
      <dgm:spPr/>
      <dgm:t>
        <a:bodyPr/>
        <a:lstStyle/>
        <a:p>
          <a:endParaRPr lang="es-ES"/>
        </a:p>
      </dgm:t>
    </dgm:pt>
    <dgm:pt modelId="{1CAE1845-A403-9142-AA2A-3E7171DE215B}">
      <dgm:prSet phldrT="[Texto]" custT="1"/>
      <dgm:spPr>
        <a:solidFill>
          <a:schemeClr val="accent6"/>
        </a:solidFill>
      </dgm:spPr>
      <dgm:t>
        <a:bodyPr/>
        <a:lstStyle/>
        <a:p>
          <a:r>
            <a:rPr lang="es-ES" sz="2000" dirty="0">
              <a:latin typeface="Calibri" panose="020F0502020204030204" pitchFamily="34" charset="0"/>
              <a:cs typeface="Calibri" panose="020F0502020204030204" pitchFamily="34" charset="0"/>
            </a:rPr>
            <a:t>Facilidad de Mantenimiento</a:t>
          </a:r>
        </a:p>
      </dgm:t>
    </dgm:pt>
    <dgm:pt modelId="{2CD8F434-8ACD-B34C-A854-1C500119D856}" type="parTrans" cxnId="{1C4D908F-D135-7947-94E6-CC19A9B0026D}">
      <dgm:prSet/>
      <dgm:spPr>
        <a:ln>
          <a:solidFill>
            <a:schemeClr val="accent3"/>
          </a:solidFill>
        </a:ln>
      </dgm:spPr>
      <dgm:t>
        <a:bodyPr/>
        <a:lstStyle/>
        <a:p>
          <a:endParaRPr lang="es-ES"/>
        </a:p>
      </dgm:t>
    </dgm:pt>
    <dgm:pt modelId="{C9A5B1C7-590B-1242-852C-A90F21FB4F0D}" type="sibTrans" cxnId="{1C4D908F-D135-7947-94E6-CC19A9B0026D}">
      <dgm:prSet/>
      <dgm:spPr/>
      <dgm:t>
        <a:bodyPr/>
        <a:lstStyle/>
        <a:p>
          <a:endParaRPr lang="es-ES"/>
        </a:p>
      </dgm:t>
    </dgm:pt>
    <dgm:pt modelId="{F577A889-AEF4-6540-85D4-BA1A3F52235D}">
      <dgm:prSet phldrT="[Texto]" custT="1"/>
      <dgm:spPr>
        <a:solidFill>
          <a:schemeClr val="bg2"/>
        </a:solidFill>
      </dgm:spPr>
      <dgm:t>
        <a:bodyPr/>
        <a:lstStyle/>
        <a:p>
          <a:r>
            <a:rPr lang="es-ES" sz="2000" dirty="0">
              <a:latin typeface="Calibri" panose="020F0502020204030204" pitchFamily="34" charset="0"/>
              <a:cs typeface="Calibri" panose="020F0502020204030204" pitchFamily="34" charset="0"/>
            </a:rPr>
            <a:t>Portabilidad</a:t>
          </a:r>
        </a:p>
      </dgm:t>
    </dgm:pt>
    <dgm:pt modelId="{46F896FC-CCEA-2942-8507-1933B61DB394}" type="parTrans" cxnId="{1B106B71-F89B-CA47-92C9-E10585B37F65}">
      <dgm:prSet/>
      <dgm:spPr>
        <a:ln>
          <a:solidFill>
            <a:schemeClr val="accent3"/>
          </a:solidFill>
        </a:ln>
      </dgm:spPr>
      <dgm:t>
        <a:bodyPr/>
        <a:lstStyle/>
        <a:p>
          <a:endParaRPr lang="es-ES"/>
        </a:p>
      </dgm:t>
    </dgm:pt>
    <dgm:pt modelId="{4969D1F1-0376-7846-B8CE-03B976599897}" type="sibTrans" cxnId="{1B106B71-F89B-CA47-92C9-E10585B37F65}">
      <dgm:prSet/>
      <dgm:spPr/>
      <dgm:t>
        <a:bodyPr/>
        <a:lstStyle/>
        <a:p>
          <a:endParaRPr lang="es-ES"/>
        </a:p>
      </dgm:t>
    </dgm:pt>
    <dgm:pt modelId="{05DBBA51-04F7-B34E-9196-9E3E0716C9C6}" type="pres">
      <dgm:prSet presAssocID="{3B48637A-9BD5-F74E-ADDE-3BD41002964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CL"/>
        </a:p>
      </dgm:t>
    </dgm:pt>
    <dgm:pt modelId="{31961F9B-4E68-E142-8C3C-035775834100}" type="pres">
      <dgm:prSet presAssocID="{AE65B897-8213-4D4F-B456-8AA43B1810FA}" presName="hierRoot1" presStyleCnt="0">
        <dgm:presLayoutVars>
          <dgm:hierBranch val="init"/>
        </dgm:presLayoutVars>
      </dgm:prSet>
      <dgm:spPr/>
    </dgm:pt>
    <dgm:pt modelId="{0DCB1AB9-9359-7A48-8347-501CDA403BE9}" type="pres">
      <dgm:prSet presAssocID="{AE65B897-8213-4D4F-B456-8AA43B1810FA}" presName="rootComposite1" presStyleCnt="0"/>
      <dgm:spPr/>
    </dgm:pt>
    <dgm:pt modelId="{1C729345-873F-C847-A1C9-AB972E318EFF}" type="pres">
      <dgm:prSet presAssocID="{AE65B897-8213-4D4F-B456-8AA43B1810FA}" presName="rootText1" presStyleLbl="node0" presStyleIdx="0" presStyleCnt="1" custScaleX="151730" custScaleY="279078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AAF791FD-2C9C-B145-9B6F-6218157DE3B6}" type="pres">
      <dgm:prSet presAssocID="{AE65B897-8213-4D4F-B456-8AA43B1810FA}" presName="rootConnector1" presStyleLbl="node1" presStyleIdx="0" presStyleCnt="0"/>
      <dgm:spPr/>
      <dgm:t>
        <a:bodyPr/>
        <a:lstStyle/>
        <a:p>
          <a:endParaRPr lang="es-CL"/>
        </a:p>
      </dgm:t>
    </dgm:pt>
    <dgm:pt modelId="{09C770AD-0A45-7447-9A9A-9D866522DE75}" type="pres">
      <dgm:prSet presAssocID="{AE65B897-8213-4D4F-B456-8AA43B1810FA}" presName="hierChild2" presStyleCnt="0"/>
      <dgm:spPr/>
    </dgm:pt>
    <dgm:pt modelId="{CC6BE387-08DA-6F49-80E6-1A52CCF137C6}" type="pres">
      <dgm:prSet presAssocID="{00D1456F-E6B3-1C49-BFD4-556BC0656161}" presName="Name64" presStyleLbl="parChTrans1D2" presStyleIdx="0" presStyleCnt="6"/>
      <dgm:spPr/>
      <dgm:t>
        <a:bodyPr/>
        <a:lstStyle/>
        <a:p>
          <a:endParaRPr lang="es-CL"/>
        </a:p>
      </dgm:t>
    </dgm:pt>
    <dgm:pt modelId="{FA0331CC-EB47-274B-8F16-C5BE94EF328F}" type="pres">
      <dgm:prSet presAssocID="{0B3BC123-AD6B-4A49-BE70-33B9004707C3}" presName="hierRoot2" presStyleCnt="0">
        <dgm:presLayoutVars>
          <dgm:hierBranch val="init"/>
        </dgm:presLayoutVars>
      </dgm:prSet>
      <dgm:spPr/>
    </dgm:pt>
    <dgm:pt modelId="{A44CA90F-00A4-B347-B8FF-704D6454B482}" type="pres">
      <dgm:prSet presAssocID="{0B3BC123-AD6B-4A49-BE70-33B9004707C3}" presName="rootComposite" presStyleCnt="0"/>
      <dgm:spPr/>
    </dgm:pt>
    <dgm:pt modelId="{83350E8E-2580-B84D-A2B0-B8A5A2E24F15}" type="pres">
      <dgm:prSet presAssocID="{0B3BC123-AD6B-4A49-BE70-33B9004707C3}" presName="rootText" presStyleLbl="node2" presStyleIdx="0" presStyleCnt="6" custScaleX="151386" custScaleY="115167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DBE950AC-A781-7449-ACE4-7BE4BB59828A}" type="pres">
      <dgm:prSet presAssocID="{0B3BC123-AD6B-4A49-BE70-33B9004707C3}" presName="rootConnector" presStyleLbl="node2" presStyleIdx="0" presStyleCnt="6"/>
      <dgm:spPr/>
      <dgm:t>
        <a:bodyPr/>
        <a:lstStyle/>
        <a:p>
          <a:endParaRPr lang="es-CL"/>
        </a:p>
      </dgm:t>
    </dgm:pt>
    <dgm:pt modelId="{DF84F6C1-6EDA-6845-8D04-C04582257A47}" type="pres">
      <dgm:prSet presAssocID="{0B3BC123-AD6B-4A49-BE70-33B9004707C3}" presName="hierChild4" presStyleCnt="0"/>
      <dgm:spPr/>
    </dgm:pt>
    <dgm:pt modelId="{7B3D94AC-6BC0-C842-89FC-40126E2C9FDA}" type="pres">
      <dgm:prSet presAssocID="{0B3BC123-AD6B-4A49-BE70-33B9004707C3}" presName="hierChild5" presStyleCnt="0"/>
      <dgm:spPr/>
    </dgm:pt>
    <dgm:pt modelId="{314767C4-92F0-7B44-813F-21A5BA9ED9FE}" type="pres">
      <dgm:prSet presAssocID="{036DE335-489B-4146-A868-2F229AE44870}" presName="Name64" presStyleLbl="parChTrans1D2" presStyleIdx="1" presStyleCnt="6"/>
      <dgm:spPr/>
      <dgm:t>
        <a:bodyPr/>
        <a:lstStyle/>
        <a:p>
          <a:endParaRPr lang="es-CL"/>
        </a:p>
      </dgm:t>
    </dgm:pt>
    <dgm:pt modelId="{17D5BEBF-D001-0E48-A68C-A3106FF01C00}" type="pres">
      <dgm:prSet presAssocID="{63975061-AD99-F14A-BCD9-D7E7D5377C58}" presName="hierRoot2" presStyleCnt="0">
        <dgm:presLayoutVars>
          <dgm:hierBranch val="init"/>
        </dgm:presLayoutVars>
      </dgm:prSet>
      <dgm:spPr/>
    </dgm:pt>
    <dgm:pt modelId="{AFAC8FAE-4B87-5740-A3F6-4E33E3907157}" type="pres">
      <dgm:prSet presAssocID="{63975061-AD99-F14A-BCD9-D7E7D5377C58}" presName="rootComposite" presStyleCnt="0"/>
      <dgm:spPr/>
    </dgm:pt>
    <dgm:pt modelId="{D7B993BA-47F7-BD42-B0C8-6DBBBB26E1A8}" type="pres">
      <dgm:prSet presAssocID="{63975061-AD99-F14A-BCD9-D7E7D5377C58}" presName="rootText" presStyleLbl="node2" presStyleIdx="1" presStyleCnt="6" custScaleX="151386" custScaleY="115167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8123CED5-B20F-A44C-AFD9-18A3C8506305}" type="pres">
      <dgm:prSet presAssocID="{63975061-AD99-F14A-BCD9-D7E7D5377C58}" presName="rootConnector" presStyleLbl="node2" presStyleIdx="1" presStyleCnt="6"/>
      <dgm:spPr/>
      <dgm:t>
        <a:bodyPr/>
        <a:lstStyle/>
        <a:p>
          <a:endParaRPr lang="es-CL"/>
        </a:p>
      </dgm:t>
    </dgm:pt>
    <dgm:pt modelId="{6263DD7E-1B95-9849-98E9-6AB10F931993}" type="pres">
      <dgm:prSet presAssocID="{63975061-AD99-F14A-BCD9-D7E7D5377C58}" presName="hierChild4" presStyleCnt="0"/>
      <dgm:spPr/>
    </dgm:pt>
    <dgm:pt modelId="{C49B1967-1E7A-8040-B9CD-0BF0C42012D9}" type="pres">
      <dgm:prSet presAssocID="{63975061-AD99-F14A-BCD9-D7E7D5377C58}" presName="hierChild5" presStyleCnt="0"/>
      <dgm:spPr/>
    </dgm:pt>
    <dgm:pt modelId="{A8E3C914-EA68-9A4E-8FE3-FF0624FA7D75}" type="pres">
      <dgm:prSet presAssocID="{4870F2E9-6BBE-F74A-9D7F-DF0F0B1ABCAC}" presName="Name64" presStyleLbl="parChTrans1D2" presStyleIdx="2" presStyleCnt="6"/>
      <dgm:spPr/>
      <dgm:t>
        <a:bodyPr/>
        <a:lstStyle/>
        <a:p>
          <a:endParaRPr lang="es-CL"/>
        </a:p>
      </dgm:t>
    </dgm:pt>
    <dgm:pt modelId="{73647CB8-5870-2944-86DA-C69350C00383}" type="pres">
      <dgm:prSet presAssocID="{87965585-3876-CA47-A2FE-BBBA206A4A58}" presName="hierRoot2" presStyleCnt="0">
        <dgm:presLayoutVars>
          <dgm:hierBranch val="init"/>
        </dgm:presLayoutVars>
      </dgm:prSet>
      <dgm:spPr/>
    </dgm:pt>
    <dgm:pt modelId="{05A97959-EBA8-6A43-BE1C-1127D4BB55A7}" type="pres">
      <dgm:prSet presAssocID="{87965585-3876-CA47-A2FE-BBBA206A4A58}" presName="rootComposite" presStyleCnt="0"/>
      <dgm:spPr/>
    </dgm:pt>
    <dgm:pt modelId="{20F9A3AD-3360-8547-835E-93B6A5CFBA31}" type="pres">
      <dgm:prSet presAssocID="{87965585-3876-CA47-A2FE-BBBA206A4A58}" presName="rootText" presStyleLbl="node2" presStyleIdx="2" presStyleCnt="6" custScaleX="151386" custScaleY="115167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C31B4B7A-635E-1B45-A882-B14DCE24A9B8}" type="pres">
      <dgm:prSet presAssocID="{87965585-3876-CA47-A2FE-BBBA206A4A58}" presName="rootConnector" presStyleLbl="node2" presStyleIdx="2" presStyleCnt="6"/>
      <dgm:spPr/>
      <dgm:t>
        <a:bodyPr/>
        <a:lstStyle/>
        <a:p>
          <a:endParaRPr lang="es-CL"/>
        </a:p>
      </dgm:t>
    </dgm:pt>
    <dgm:pt modelId="{74BE1DBB-5E6C-9047-9377-8064A7E9C823}" type="pres">
      <dgm:prSet presAssocID="{87965585-3876-CA47-A2FE-BBBA206A4A58}" presName="hierChild4" presStyleCnt="0"/>
      <dgm:spPr/>
    </dgm:pt>
    <dgm:pt modelId="{B0BAD5BC-851D-4C4B-AF7B-822543050FAC}" type="pres">
      <dgm:prSet presAssocID="{87965585-3876-CA47-A2FE-BBBA206A4A58}" presName="hierChild5" presStyleCnt="0"/>
      <dgm:spPr/>
    </dgm:pt>
    <dgm:pt modelId="{6AA478B7-83D9-1740-86D7-3984395719C3}" type="pres">
      <dgm:prSet presAssocID="{B7EF6DBB-49AA-7944-BF49-8CE06A96C1F7}" presName="Name64" presStyleLbl="parChTrans1D2" presStyleIdx="3" presStyleCnt="6"/>
      <dgm:spPr/>
      <dgm:t>
        <a:bodyPr/>
        <a:lstStyle/>
        <a:p>
          <a:endParaRPr lang="es-CL"/>
        </a:p>
      </dgm:t>
    </dgm:pt>
    <dgm:pt modelId="{48000A3F-8261-984A-A35B-F6AA3F59118A}" type="pres">
      <dgm:prSet presAssocID="{A84B530E-39B0-A24A-8D5B-DFA0639DF49F}" presName="hierRoot2" presStyleCnt="0">
        <dgm:presLayoutVars>
          <dgm:hierBranch val="init"/>
        </dgm:presLayoutVars>
      </dgm:prSet>
      <dgm:spPr/>
    </dgm:pt>
    <dgm:pt modelId="{F2994869-612E-0B49-927A-1E3C9089E86E}" type="pres">
      <dgm:prSet presAssocID="{A84B530E-39B0-A24A-8D5B-DFA0639DF49F}" presName="rootComposite" presStyleCnt="0"/>
      <dgm:spPr/>
    </dgm:pt>
    <dgm:pt modelId="{F46EED28-5907-C643-B7B0-098C1471B182}" type="pres">
      <dgm:prSet presAssocID="{A84B530E-39B0-A24A-8D5B-DFA0639DF49F}" presName="rootText" presStyleLbl="node2" presStyleIdx="3" presStyleCnt="6" custScaleX="151386" custScaleY="115167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40F17860-A9E8-E34F-866D-43D40AB8D5BA}" type="pres">
      <dgm:prSet presAssocID="{A84B530E-39B0-A24A-8D5B-DFA0639DF49F}" presName="rootConnector" presStyleLbl="node2" presStyleIdx="3" presStyleCnt="6"/>
      <dgm:spPr/>
      <dgm:t>
        <a:bodyPr/>
        <a:lstStyle/>
        <a:p>
          <a:endParaRPr lang="es-CL"/>
        </a:p>
      </dgm:t>
    </dgm:pt>
    <dgm:pt modelId="{E024E31B-E374-714A-95CE-E4DE203D7E01}" type="pres">
      <dgm:prSet presAssocID="{A84B530E-39B0-A24A-8D5B-DFA0639DF49F}" presName="hierChild4" presStyleCnt="0"/>
      <dgm:spPr/>
    </dgm:pt>
    <dgm:pt modelId="{7CC58C02-579C-434E-AEBC-73A13143CB1F}" type="pres">
      <dgm:prSet presAssocID="{A84B530E-39B0-A24A-8D5B-DFA0639DF49F}" presName="hierChild5" presStyleCnt="0"/>
      <dgm:spPr/>
    </dgm:pt>
    <dgm:pt modelId="{FB26C6D5-EFF9-F343-A849-A3A34506A5A2}" type="pres">
      <dgm:prSet presAssocID="{2CD8F434-8ACD-B34C-A854-1C500119D856}" presName="Name64" presStyleLbl="parChTrans1D2" presStyleIdx="4" presStyleCnt="6"/>
      <dgm:spPr/>
      <dgm:t>
        <a:bodyPr/>
        <a:lstStyle/>
        <a:p>
          <a:endParaRPr lang="es-CL"/>
        </a:p>
      </dgm:t>
    </dgm:pt>
    <dgm:pt modelId="{165E7340-58E1-1B44-B330-F6875C566FF2}" type="pres">
      <dgm:prSet presAssocID="{1CAE1845-A403-9142-AA2A-3E7171DE215B}" presName="hierRoot2" presStyleCnt="0">
        <dgm:presLayoutVars>
          <dgm:hierBranch val="init"/>
        </dgm:presLayoutVars>
      </dgm:prSet>
      <dgm:spPr/>
    </dgm:pt>
    <dgm:pt modelId="{B4B9BBC9-7965-E54E-827B-996833D1CC28}" type="pres">
      <dgm:prSet presAssocID="{1CAE1845-A403-9142-AA2A-3E7171DE215B}" presName="rootComposite" presStyleCnt="0"/>
      <dgm:spPr/>
    </dgm:pt>
    <dgm:pt modelId="{38FDC671-A8D5-8741-8F01-E876F82E2A9B}" type="pres">
      <dgm:prSet presAssocID="{1CAE1845-A403-9142-AA2A-3E7171DE215B}" presName="rootText" presStyleLbl="node2" presStyleIdx="4" presStyleCnt="6" custScaleX="151386" custScaleY="115167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67197B67-D18B-2248-BED0-6A0150EB13C1}" type="pres">
      <dgm:prSet presAssocID="{1CAE1845-A403-9142-AA2A-3E7171DE215B}" presName="rootConnector" presStyleLbl="node2" presStyleIdx="4" presStyleCnt="6"/>
      <dgm:spPr/>
      <dgm:t>
        <a:bodyPr/>
        <a:lstStyle/>
        <a:p>
          <a:endParaRPr lang="es-CL"/>
        </a:p>
      </dgm:t>
    </dgm:pt>
    <dgm:pt modelId="{1BA1FBA8-0B22-CF4C-B505-87BDEE62FAA5}" type="pres">
      <dgm:prSet presAssocID="{1CAE1845-A403-9142-AA2A-3E7171DE215B}" presName="hierChild4" presStyleCnt="0"/>
      <dgm:spPr/>
    </dgm:pt>
    <dgm:pt modelId="{5ACEA9E2-4AC2-114D-A8A8-F0C1B3ECA5C4}" type="pres">
      <dgm:prSet presAssocID="{1CAE1845-A403-9142-AA2A-3E7171DE215B}" presName="hierChild5" presStyleCnt="0"/>
      <dgm:spPr/>
    </dgm:pt>
    <dgm:pt modelId="{A5071A0F-2146-3346-9E78-ADC445BCDC60}" type="pres">
      <dgm:prSet presAssocID="{46F896FC-CCEA-2942-8507-1933B61DB394}" presName="Name64" presStyleLbl="parChTrans1D2" presStyleIdx="5" presStyleCnt="6"/>
      <dgm:spPr/>
      <dgm:t>
        <a:bodyPr/>
        <a:lstStyle/>
        <a:p>
          <a:endParaRPr lang="es-CL"/>
        </a:p>
      </dgm:t>
    </dgm:pt>
    <dgm:pt modelId="{7B9AE0D1-283C-0949-916D-DA22616680D0}" type="pres">
      <dgm:prSet presAssocID="{F577A889-AEF4-6540-85D4-BA1A3F52235D}" presName="hierRoot2" presStyleCnt="0">
        <dgm:presLayoutVars>
          <dgm:hierBranch val="init"/>
        </dgm:presLayoutVars>
      </dgm:prSet>
      <dgm:spPr/>
    </dgm:pt>
    <dgm:pt modelId="{9BA58576-22CB-7749-A5BD-2F5EE64B6BE7}" type="pres">
      <dgm:prSet presAssocID="{F577A889-AEF4-6540-85D4-BA1A3F52235D}" presName="rootComposite" presStyleCnt="0"/>
      <dgm:spPr/>
    </dgm:pt>
    <dgm:pt modelId="{374B4E50-4F32-DC48-BE87-96BBE21046E0}" type="pres">
      <dgm:prSet presAssocID="{F577A889-AEF4-6540-85D4-BA1A3F52235D}" presName="rootText" presStyleLbl="node2" presStyleIdx="5" presStyleCnt="6" custScaleX="151386" custScaleY="115167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0F7D9FC8-5521-EC41-8622-67E7FA37FF3A}" type="pres">
      <dgm:prSet presAssocID="{F577A889-AEF4-6540-85D4-BA1A3F52235D}" presName="rootConnector" presStyleLbl="node2" presStyleIdx="5" presStyleCnt="6"/>
      <dgm:spPr/>
      <dgm:t>
        <a:bodyPr/>
        <a:lstStyle/>
        <a:p>
          <a:endParaRPr lang="es-CL"/>
        </a:p>
      </dgm:t>
    </dgm:pt>
    <dgm:pt modelId="{C0A32117-DD1E-2749-9FDE-D345BBB07A5D}" type="pres">
      <dgm:prSet presAssocID="{F577A889-AEF4-6540-85D4-BA1A3F52235D}" presName="hierChild4" presStyleCnt="0"/>
      <dgm:spPr/>
    </dgm:pt>
    <dgm:pt modelId="{AF5D2FF9-8753-194E-86E4-1F2202B44EEA}" type="pres">
      <dgm:prSet presAssocID="{F577A889-AEF4-6540-85D4-BA1A3F52235D}" presName="hierChild5" presStyleCnt="0"/>
      <dgm:spPr/>
    </dgm:pt>
    <dgm:pt modelId="{2413345D-0F03-E74B-A224-58998F56020A}" type="pres">
      <dgm:prSet presAssocID="{AE65B897-8213-4D4F-B456-8AA43B1810FA}" presName="hierChild3" presStyleCnt="0"/>
      <dgm:spPr/>
    </dgm:pt>
  </dgm:ptLst>
  <dgm:cxnLst>
    <dgm:cxn modelId="{A7BB88E9-1F75-6A49-A4DB-0E90EC40C3F5}" type="presOf" srcId="{3B48637A-9BD5-F74E-ADDE-3BD41002964F}" destId="{05DBBA51-04F7-B34E-9196-9E3E0716C9C6}" srcOrd="0" destOrd="0" presId="urn:microsoft.com/office/officeart/2009/3/layout/HorizontalOrganizationChart"/>
    <dgm:cxn modelId="{70DB293B-0FFF-8F49-8BEA-0878EDD0F3C0}" type="presOf" srcId="{63975061-AD99-F14A-BCD9-D7E7D5377C58}" destId="{D7B993BA-47F7-BD42-B0C8-6DBBBB26E1A8}" srcOrd="0" destOrd="0" presId="urn:microsoft.com/office/officeart/2009/3/layout/HorizontalOrganizationChart"/>
    <dgm:cxn modelId="{4BE67E77-84DA-EF49-B798-803719F4EFAB}" type="presOf" srcId="{63975061-AD99-F14A-BCD9-D7E7D5377C58}" destId="{8123CED5-B20F-A44C-AFD9-18A3C8506305}" srcOrd="1" destOrd="0" presId="urn:microsoft.com/office/officeart/2009/3/layout/HorizontalOrganizationChart"/>
    <dgm:cxn modelId="{7CA93662-70B2-8C48-ACBD-406081E15123}" type="presOf" srcId="{F577A889-AEF4-6540-85D4-BA1A3F52235D}" destId="{374B4E50-4F32-DC48-BE87-96BBE21046E0}" srcOrd="0" destOrd="0" presId="urn:microsoft.com/office/officeart/2009/3/layout/HorizontalOrganizationChart"/>
    <dgm:cxn modelId="{F2CA60C9-C1A5-2649-819D-82ECFEB4C2B3}" srcId="{AE65B897-8213-4D4F-B456-8AA43B1810FA}" destId="{0B3BC123-AD6B-4A49-BE70-33B9004707C3}" srcOrd="0" destOrd="0" parTransId="{00D1456F-E6B3-1C49-BFD4-556BC0656161}" sibTransId="{35164CE1-3D61-6D46-899F-15A3FD46165C}"/>
    <dgm:cxn modelId="{9E21F937-639C-E345-AE26-5F1D304348DF}" srcId="{AE65B897-8213-4D4F-B456-8AA43B1810FA}" destId="{A84B530E-39B0-A24A-8D5B-DFA0639DF49F}" srcOrd="3" destOrd="0" parTransId="{B7EF6DBB-49AA-7944-BF49-8CE06A96C1F7}" sibTransId="{839EB160-D383-574A-92E6-477D2068E9A9}"/>
    <dgm:cxn modelId="{10AC267E-5C98-8B4D-A0D6-235FC912FFE6}" srcId="{3B48637A-9BD5-F74E-ADDE-3BD41002964F}" destId="{AE65B897-8213-4D4F-B456-8AA43B1810FA}" srcOrd="0" destOrd="0" parTransId="{3A6B72DB-52CF-EC42-A0C6-F01971BD959F}" sibTransId="{9AACAE22-4DE0-C744-B550-8EF2CE0FE744}"/>
    <dgm:cxn modelId="{24B4EAE6-8C1A-BB48-B353-2FAA282F85D7}" type="presOf" srcId="{00D1456F-E6B3-1C49-BFD4-556BC0656161}" destId="{CC6BE387-08DA-6F49-80E6-1A52CCF137C6}" srcOrd="0" destOrd="0" presId="urn:microsoft.com/office/officeart/2009/3/layout/HorizontalOrganizationChart"/>
    <dgm:cxn modelId="{E467AEE8-7363-534F-A55B-28C903B6CE4A}" type="presOf" srcId="{A84B530E-39B0-A24A-8D5B-DFA0639DF49F}" destId="{F46EED28-5907-C643-B7B0-098C1471B182}" srcOrd="0" destOrd="0" presId="urn:microsoft.com/office/officeart/2009/3/layout/HorizontalOrganizationChart"/>
    <dgm:cxn modelId="{3DE89C1B-C047-B04A-BE45-8A878E2D9B4D}" type="presOf" srcId="{46F896FC-CCEA-2942-8507-1933B61DB394}" destId="{A5071A0F-2146-3346-9E78-ADC445BCDC60}" srcOrd="0" destOrd="0" presId="urn:microsoft.com/office/officeart/2009/3/layout/HorizontalOrganizationChart"/>
    <dgm:cxn modelId="{58BEC034-899C-D34A-A5F8-2F5DB73A21CA}" type="presOf" srcId="{87965585-3876-CA47-A2FE-BBBA206A4A58}" destId="{20F9A3AD-3360-8547-835E-93B6A5CFBA31}" srcOrd="0" destOrd="0" presId="urn:microsoft.com/office/officeart/2009/3/layout/HorizontalOrganizationChart"/>
    <dgm:cxn modelId="{116CFE15-97CA-0843-BF15-D87817F05F27}" type="presOf" srcId="{A84B530E-39B0-A24A-8D5B-DFA0639DF49F}" destId="{40F17860-A9E8-E34F-866D-43D40AB8D5BA}" srcOrd="1" destOrd="0" presId="urn:microsoft.com/office/officeart/2009/3/layout/HorizontalOrganizationChart"/>
    <dgm:cxn modelId="{FFA370FB-30C1-F249-8F64-FD7EFC48CEC9}" srcId="{AE65B897-8213-4D4F-B456-8AA43B1810FA}" destId="{63975061-AD99-F14A-BCD9-D7E7D5377C58}" srcOrd="1" destOrd="0" parTransId="{036DE335-489B-4146-A868-2F229AE44870}" sibTransId="{0825A8DA-A5E7-3A4C-9332-D54854F45798}"/>
    <dgm:cxn modelId="{574FAED0-6D44-D34D-861C-833CE3339E02}" type="presOf" srcId="{1CAE1845-A403-9142-AA2A-3E7171DE215B}" destId="{38FDC671-A8D5-8741-8F01-E876F82E2A9B}" srcOrd="0" destOrd="0" presId="urn:microsoft.com/office/officeart/2009/3/layout/HorizontalOrganizationChart"/>
    <dgm:cxn modelId="{E72CBF08-E37E-2B4F-9896-0B7E9E9AF0B9}" type="presOf" srcId="{AE65B897-8213-4D4F-B456-8AA43B1810FA}" destId="{1C729345-873F-C847-A1C9-AB972E318EFF}" srcOrd="0" destOrd="0" presId="urn:microsoft.com/office/officeart/2009/3/layout/HorizontalOrganizationChart"/>
    <dgm:cxn modelId="{1190E407-EF6E-0C4F-9A7D-05B2E5A2E4A2}" type="presOf" srcId="{0B3BC123-AD6B-4A49-BE70-33B9004707C3}" destId="{83350E8E-2580-B84D-A2B0-B8A5A2E24F15}" srcOrd="0" destOrd="0" presId="urn:microsoft.com/office/officeart/2009/3/layout/HorizontalOrganizationChart"/>
    <dgm:cxn modelId="{94434861-648D-ED45-A56A-8FDD67ABD147}" type="presOf" srcId="{0B3BC123-AD6B-4A49-BE70-33B9004707C3}" destId="{DBE950AC-A781-7449-ACE4-7BE4BB59828A}" srcOrd="1" destOrd="0" presId="urn:microsoft.com/office/officeart/2009/3/layout/HorizontalOrganizationChart"/>
    <dgm:cxn modelId="{77F37182-90D3-DB4E-8A04-24D5597A099B}" type="presOf" srcId="{F577A889-AEF4-6540-85D4-BA1A3F52235D}" destId="{0F7D9FC8-5521-EC41-8622-67E7FA37FF3A}" srcOrd="1" destOrd="0" presId="urn:microsoft.com/office/officeart/2009/3/layout/HorizontalOrganizationChart"/>
    <dgm:cxn modelId="{63D79C7F-B830-7F44-A537-6AB18C479523}" type="presOf" srcId="{036DE335-489B-4146-A868-2F229AE44870}" destId="{314767C4-92F0-7B44-813F-21A5BA9ED9FE}" srcOrd="0" destOrd="0" presId="urn:microsoft.com/office/officeart/2009/3/layout/HorizontalOrganizationChart"/>
    <dgm:cxn modelId="{09105987-03DB-1042-B654-C977D98779C2}" srcId="{AE65B897-8213-4D4F-B456-8AA43B1810FA}" destId="{87965585-3876-CA47-A2FE-BBBA206A4A58}" srcOrd="2" destOrd="0" parTransId="{4870F2E9-6BBE-F74A-9D7F-DF0F0B1ABCAC}" sibTransId="{42105C4F-EFAA-6B46-855C-2B50A22CE705}"/>
    <dgm:cxn modelId="{29F1A8BC-0F0D-B144-ADDF-99E6DBE18445}" type="presOf" srcId="{B7EF6DBB-49AA-7944-BF49-8CE06A96C1F7}" destId="{6AA478B7-83D9-1740-86D7-3984395719C3}" srcOrd="0" destOrd="0" presId="urn:microsoft.com/office/officeart/2009/3/layout/HorizontalOrganizationChart"/>
    <dgm:cxn modelId="{19FCEB4D-45FA-A741-A326-3EB8FD0ADE09}" type="presOf" srcId="{2CD8F434-8ACD-B34C-A854-1C500119D856}" destId="{FB26C6D5-EFF9-F343-A849-A3A34506A5A2}" srcOrd="0" destOrd="0" presId="urn:microsoft.com/office/officeart/2009/3/layout/HorizontalOrganizationChart"/>
    <dgm:cxn modelId="{E24E2E5C-EBCD-664E-8032-BCAEF80C5D54}" type="presOf" srcId="{87965585-3876-CA47-A2FE-BBBA206A4A58}" destId="{C31B4B7A-635E-1B45-A882-B14DCE24A9B8}" srcOrd="1" destOrd="0" presId="urn:microsoft.com/office/officeart/2009/3/layout/HorizontalOrganizationChart"/>
    <dgm:cxn modelId="{1C4D908F-D135-7947-94E6-CC19A9B0026D}" srcId="{AE65B897-8213-4D4F-B456-8AA43B1810FA}" destId="{1CAE1845-A403-9142-AA2A-3E7171DE215B}" srcOrd="4" destOrd="0" parTransId="{2CD8F434-8ACD-B34C-A854-1C500119D856}" sibTransId="{C9A5B1C7-590B-1242-852C-A90F21FB4F0D}"/>
    <dgm:cxn modelId="{C02F89F0-3334-CB49-BA39-8FE6190AB8D8}" type="presOf" srcId="{AE65B897-8213-4D4F-B456-8AA43B1810FA}" destId="{AAF791FD-2C9C-B145-9B6F-6218157DE3B6}" srcOrd="1" destOrd="0" presId="urn:microsoft.com/office/officeart/2009/3/layout/HorizontalOrganizationChart"/>
    <dgm:cxn modelId="{9BD44B41-8CBD-A041-AE43-B670436C2623}" type="presOf" srcId="{4870F2E9-6BBE-F74A-9D7F-DF0F0B1ABCAC}" destId="{A8E3C914-EA68-9A4E-8FE3-FF0624FA7D75}" srcOrd="0" destOrd="0" presId="urn:microsoft.com/office/officeart/2009/3/layout/HorizontalOrganizationChart"/>
    <dgm:cxn modelId="{ED406DA4-7E46-7A40-A347-FC5EF28876F5}" type="presOf" srcId="{1CAE1845-A403-9142-AA2A-3E7171DE215B}" destId="{67197B67-D18B-2248-BED0-6A0150EB13C1}" srcOrd="1" destOrd="0" presId="urn:microsoft.com/office/officeart/2009/3/layout/HorizontalOrganizationChart"/>
    <dgm:cxn modelId="{1B106B71-F89B-CA47-92C9-E10585B37F65}" srcId="{AE65B897-8213-4D4F-B456-8AA43B1810FA}" destId="{F577A889-AEF4-6540-85D4-BA1A3F52235D}" srcOrd="5" destOrd="0" parTransId="{46F896FC-CCEA-2942-8507-1933B61DB394}" sibTransId="{4969D1F1-0376-7846-B8CE-03B976599897}"/>
    <dgm:cxn modelId="{69C399E9-4BCD-D041-8F73-AB8C80B4079E}" type="presParOf" srcId="{05DBBA51-04F7-B34E-9196-9E3E0716C9C6}" destId="{31961F9B-4E68-E142-8C3C-035775834100}" srcOrd="0" destOrd="0" presId="urn:microsoft.com/office/officeart/2009/3/layout/HorizontalOrganizationChart"/>
    <dgm:cxn modelId="{45EE9101-AC30-9847-B67D-CA660446334C}" type="presParOf" srcId="{31961F9B-4E68-E142-8C3C-035775834100}" destId="{0DCB1AB9-9359-7A48-8347-501CDA403BE9}" srcOrd="0" destOrd="0" presId="urn:microsoft.com/office/officeart/2009/3/layout/HorizontalOrganizationChart"/>
    <dgm:cxn modelId="{A6108D33-B2FB-BC4B-96F6-1FC4FC7B9B13}" type="presParOf" srcId="{0DCB1AB9-9359-7A48-8347-501CDA403BE9}" destId="{1C729345-873F-C847-A1C9-AB972E318EFF}" srcOrd="0" destOrd="0" presId="urn:microsoft.com/office/officeart/2009/3/layout/HorizontalOrganizationChart"/>
    <dgm:cxn modelId="{C3BFCA6E-5210-854D-B941-05189F5901F6}" type="presParOf" srcId="{0DCB1AB9-9359-7A48-8347-501CDA403BE9}" destId="{AAF791FD-2C9C-B145-9B6F-6218157DE3B6}" srcOrd="1" destOrd="0" presId="urn:microsoft.com/office/officeart/2009/3/layout/HorizontalOrganizationChart"/>
    <dgm:cxn modelId="{59741456-DF44-E34C-BDC1-61E066D9D99E}" type="presParOf" srcId="{31961F9B-4E68-E142-8C3C-035775834100}" destId="{09C770AD-0A45-7447-9A9A-9D866522DE75}" srcOrd="1" destOrd="0" presId="urn:microsoft.com/office/officeart/2009/3/layout/HorizontalOrganizationChart"/>
    <dgm:cxn modelId="{65D40B49-9D6A-A549-9185-2AFC5C00EE0B}" type="presParOf" srcId="{09C770AD-0A45-7447-9A9A-9D866522DE75}" destId="{CC6BE387-08DA-6F49-80E6-1A52CCF137C6}" srcOrd="0" destOrd="0" presId="urn:microsoft.com/office/officeart/2009/3/layout/HorizontalOrganizationChart"/>
    <dgm:cxn modelId="{0BB6497C-6616-C640-8A52-02DBD0EA195B}" type="presParOf" srcId="{09C770AD-0A45-7447-9A9A-9D866522DE75}" destId="{FA0331CC-EB47-274B-8F16-C5BE94EF328F}" srcOrd="1" destOrd="0" presId="urn:microsoft.com/office/officeart/2009/3/layout/HorizontalOrganizationChart"/>
    <dgm:cxn modelId="{5BC5BE15-E250-7E41-9EC4-326AC87DDC61}" type="presParOf" srcId="{FA0331CC-EB47-274B-8F16-C5BE94EF328F}" destId="{A44CA90F-00A4-B347-B8FF-704D6454B482}" srcOrd="0" destOrd="0" presId="urn:microsoft.com/office/officeart/2009/3/layout/HorizontalOrganizationChart"/>
    <dgm:cxn modelId="{29C2DBE4-7CDB-C74D-8C21-B4D914228D6C}" type="presParOf" srcId="{A44CA90F-00A4-B347-B8FF-704D6454B482}" destId="{83350E8E-2580-B84D-A2B0-B8A5A2E24F15}" srcOrd="0" destOrd="0" presId="urn:microsoft.com/office/officeart/2009/3/layout/HorizontalOrganizationChart"/>
    <dgm:cxn modelId="{DDC615DF-D00A-C14C-9C4A-1DF140A68E98}" type="presParOf" srcId="{A44CA90F-00A4-B347-B8FF-704D6454B482}" destId="{DBE950AC-A781-7449-ACE4-7BE4BB59828A}" srcOrd="1" destOrd="0" presId="urn:microsoft.com/office/officeart/2009/3/layout/HorizontalOrganizationChart"/>
    <dgm:cxn modelId="{FE2DC40E-0007-2E4E-9E95-D37770EEA47C}" type="presParOf" srcId="{FA0331CC-EB47-274B-8F16-C5BE94EF328F}" destId="{DF84F6C1-6EDA-6845-8D04-C04582257A47}" srcOrd="1" destOrd="0" presId="urn:microsoft.com/office/officeart/2009/3/layout/HorizontalOrganizationChart"/>
    <dgm:cxn modelId="{B384D3FF-812A-044D-8D58-F5478C75DCF1}" type="presParOf" srcId="{FA0331CC-EB47-274B-8F16-C5BE94EF328F}" destId="{7B3D94AC-6BC0-C842-89FC-40126E2C9FDA}" srcOrd="2" destOrd="0" presId="urn:microsoft.com/office/officeart/2009/3/layout/HorizontalOrganizationChart"/>
    <dgm:cxn modelId="{B419C682-696B-C843-AD86-C7926E0FA1A5}" type="presParOf" srcId="{09C770AD-0A45-7447-9A9A-9D866522DE75}" destId="{314767C4-92F0-7B44-813F-21A5BA9ED9FE}" srcOrd="2" destOrd="0" presId="urn:microsoft.com/office/officeart/2009/3/layout/HorizontalOrganizationChart"/>
    <dgm:cxn modelId="{98F5EECE-E725-3B4D-81FE-C0A771DC4E1B}" type="presParOf" srcId="{09C770AD-0A45-7447-9A9A-9D866522DE75}" destId="{17D5BEBF-D001-0E48-A68C-A3106FF01C00}" srcOrd="3" destOrd="0" presId="urn:microsoft.com/office/officeart/2009/3/layout/HorizontalOrganizationChart"/>
    <dgm:cxn modelId="{96895A4F-2ACB-FB41-B882-5FA53A7CC311}" type="presParOf" srcId="{17D5BEBF-D001-0E48-A68C-A3106FF01C00}" destId="{AFAC8FAE-4B87-5740-A3F6-4E33E3907157}" srcOrd="0" destOrd="0" presId="urn:microsoft.com/office/officeart/2009/3/layout/HorizontalOrganizationChart"/>
    <dgm:cxn modelId="{649D2C6A-22F1-004B-AE8B-ED02131FBAAD}" type="presParOf" srcId="{AFAC8FAE-4B87-5740-A3F6-4E33E3907157}" destId="{D7B993BA-47F7-BD42-B0C8-6DBBBB26E1A8}" srcOrd="0" destOrd="0" presId="urn:microsoft.com/office/officeart/2009/3/layout/HorizontalOrganizationChart"/>
    <dgm:cxn modelId="{6B2FA836-9407-3D4C-98DE-C2337786C102}" type="presParOf" srcId="{AFAC8FAE-4B87-5740-A3F6-4E33E3907157}" destId="{8123CED5-B20F-A44C-AFD9-18A3C8506305}" srcOrd="1" destOrd="0" presId="urn:microsoft.com/office/officeart/2009/3/layout/HorizontalOrganizationChart"/>
    <dgm:cxn modelId="{2A5A8EB3-6995-6241-9013-2C5CF00A2899}" type="presParOf" srcId="{17D5BEBF-D001-0E48-A68C-A3106FF01C00}" destId="{6263DD7E-1B95-9849-98E9-6AB10F931993}" srcOrd="1" destOrd="0" presId="urn:microsoft.com/office/officeart/2009/3/layout/HorizontalOrganizationChart"/>
    <dgm:cxn modelId="{F95046E3-B9A3-724C-B51A-080084A8B9ED}" type="presParOf" srcId="{17D5BEBF-D001-0E48-A68C-A3106FF01C00}" destId="{C49B1967-1E7A-8040-B9CD-0BF0C42012D9}" srcOrd="2" destOrd="0" presId="urn:microsoft.com/office/officeart/2009/3/layout/HorizontalOrganizationChart"/>
    <dgm:cxn modelId="{B7B3953B-483A-6A47-927A-A99DE19F1947}" type="presParOf" srcId="{09C770AD-0A45-7447-9A9A-9D866522DE75}" destId="{A8E3C914-EA68-9A4E-8FE3-FF0624FA7D75}" srcOrd="4" destOrd="0" presId="urn:microsoft.com/office/officeart/2009/3/layout/HorizontalOrganizationChart"/>
    <dgm:cxn modelId="{3ECB1C05-5010-0F4F-97CC-00E74184C4AD}" type="presParOf" srcId="{09C770AD-0A45-7447-9A9A-9D866522DE75}" destId="{73647CB8-5870-2944-86DA-C69350C00383}" srcOrd="5" destOrd="0" presId="urn:microsoft.com/office/officeart/2009/3/layout/HorizontalOrganizationChart"/>
    <dgm:cxn modelId="{148AF9DF-84AC-4341-8FFA-51E30E3DDA17}" type="presParOf" srcId="{73647CB8-5870-2944-86DA-C69350C00383}" destId="{05A97959-EBA8-6A43-BE1C-1127D4BB55A7}" srcOrd="0" destOrd="0" presId="urn:microsoft.com/office/officeart/2009/3/layout/HorizontalOrganizationChart"/>
    <dgm:cxn modelId="{0BBA253F-80B2-BE4D-AD4E-A8F77472BD55}" type="presParOf" srcId="{05A97959-EBA8-6A43-BE1C-1127D4BB55A7}" destId="{20F9A3AD-3360-8547-835E-93B6A5CFBA31}" srcOrd="0" destOrd="0" presId="urn:microsoft.com/office/officeart/2009/3/layout/HorizontalOrganizationChart"/>
    <dgm:cxn modelId="{3E9BAD3C-C3DD-F444-BFCB-BD74B1FF1093}" type="presParOf" srcId="{05A97959-EBA8-6A43-BE1C-1127D4BB55A7}" destId="{C31B4B7A-635E-1B45-A882-B14DCE24A9B8}" srcOrd="1" destOrd="0" presId="urn:microsoft.com/office/officeart/2009/3/layout/HorizontalOrganizationChart"/>
    <dgm:cxn modelId="{572BAE75-6BF5-D14C-AB0C-77CB2807B12A}" type="presParOf" srcId="{73647CB8-5870-2944-86DA-C69350C00383}" destId="{74BE1DBB-5E6C-9047-9377-8064A7E9C823}" srcOrd="1" destOrd="0" presId="urn:microsoft.com/office/officeart/2009/3/layout/HorizontalOrganizationChart"/>
    <dgm:cxn modelId="{1ED1039B-1433-D54A-A04A-91479B14A2DC}" type="presParOf" srcId="{73647CB8-5870-2944-86DA-C69350C00383}" destId="{B0BAD5BC-851D-4C4B-AF7B-822543050FAC}" srcOrd="2" destOrd="0" presId="urn:microsoft.com/office/officeart/2009/3/layout/HorizontalOrganizationChart"/>
    <dgm:cxn modelId="{C0181494-78F1-B742-ABFC-9107D2ED98BD}" type="presParOf" srcId="{09C770AD-0A45-7447-9A9A-9D866522DE75}" destId="{6AA478B7-83D9-1740-86D7-3984395719C3}" srcOrd="6" destOrd="0" presId="urn:microsoft.com/office/officeart/2009/3/layout/HorizontalOrganizationChart"/>
    <dgm:cxn modelId="{9B94145C-CC49-C04B-BA61-126B74FAB4B0}" type="presParOf" srcId="{09C770AD-0A45-7447-9A9A-9D866522DE75}" destId="{48000A3F-8261-984A-A35B-F6AA3F59118A}" srcOrd="7" destOrd="0" presId="urn:microsoft.com/office/officeart/2009/3/layout/HorizontalOrganizationChart"/>
    <dgm:cxn modelId="{AE9BA24A-C20F-F74D-8140-42917D60D6CF}" type="presParOf" srcId="{48000A3F-8261-984A-A35B-F6AA3F59118A}" destId="{F2994869-612E-0B49-927A-1E3C9089E86E}" srcOrd="0" destOrd="0" presId="urn:microsoft.com/office/officeart/2009/3/layout/HorizontalOrganizationChart"/>
    <dgm:cxn modelId="{47ACB6AA-E9F3-D64B-B2BE-FBC512330A0A}" type="presParOf" srcId="{F2994869-612E-0B49-927A-1E3C9089E86E}" destId="{F46EED28-5907-C643-B7B0-098C1471B182}" srcOrd="0" destOrd="0" presId="urn:microsoft.com/office/officeart/2009/3/layout/HorizontalOrganizationChart"/>
    <dgm:cxn modelId="{AEED5FFF-B346-DC4F-871D-09A754BF4CF3}" type="presParOf" srcId="{F2994869-612E-0B49-927A-1E3C9089E86E}" destId="{40F17860-A9E8-E34F-866D-43D40AB8D5BA}" srcOrd="1" destOrd="0" presId="urn:microsoft.com/office/officeart/2009/3/layout/HorizontalOrganizationChart"/>
    <dgm:cxn modelId="{F3478E0F-D4E8-F04F-B666-E1B2363A2880}" type="presParOf" srcId="{48000A3F-8261-984A-A35B-F6AA3F59118A}" destId="{E024E31B-E374-714A-95CE-E4DE203D7E01}" srcOrd="1" destOrd="0" presId="urn:microsoft.com/office/officeart/2009/3/layout/HorizontalOrganizationChart"/>
    <dgm:cxn modelId="{0D7E88A1-40DC-244D-9337-F1E9E40F77BC}" type="presParOf" srcId="{48000A3F-8261-984A-A35B-F6AA3F59118A}" destId="{7CC58C02-579C-434E-AEBC-73A13143CB1F}" srcOrd="2" destOrd="0" presId="urn:microsoft.com/office/officeart/2009/3/layout/HorizontalOrganizationChart"/>
    <dgm:cxn modelId="{86A261E6-1C2B-1D49-A3C7-AEBA07B7E17F}" type="presParOf" srcId="{09C770AD-0A45-7447-9A9A-9D866522DE75}" destId="{FB26C6D5-EFF9-F343-A849-A3A34506A5A2}" srcOrd="8" destOrd="0" presId="urn:microsoft.com/office/officeart/2009/3/layout/HorizontalOrganizationChart"/>
    <dgm:cxn modelId="{D07EA936-92A7-D44C-AEB3-8CDF0546E8F9}" type="presParOf" srcId="{09C770AD-0A45-7447-9A9A-9D866522DE75}" destId="{165E7340-58E1-1B44-B330-F6875C566FF2}" srcOrd="9" destOrd="0" presId="urn:microsoft.com/office/officeart/2009/3/layout/HorizontalOrganizationChart"/>
    <dgm:cxn modelId="{23F848C0-DA19-1943-BB1D-B7C50D6F002F}" type="presParOf" srcId="{165E7340-58E1-1B44-B330-F6875C566FF2}" destId="{B4B9BBC9-7965-E54E-827B-996833D1CC28}" srcOrd="0" destOrd="0" presId="urn:microsoft.com/office/officeart/2009/3/layout/HorizontalOrganizationChart"/>
    <dgm:cxn modelId="{61198894-0D46-714F-B240-89F9C2A0E0FA}" type="presParOf" srcId="{B4B9BBC9-7965-E54E-827B-996833D1CC28}" destId="{38FDC671-A8D5-8741-8F01-E876F82E2A9B}" srcOrd="0" destOrd="0" presId="urn:microsoft.com/office/officeart/2009/3/layout/HorizontalOrganizationChart"/>
    <dgm:cxn modelId="{229D32F9-78C9-ED40-A788-47A2D7E3B8F2}" type="presParOf" srcId="{B4B9BBC9-7965-E54E-827B-996833D1CC28}" destId="{67197B67-D18B-2248-BED0-6A0150EB13C1}" srcOrd="1" destOrd="0" presId="urn:microsoft.com/office/officeart/2009/3/layout/HorizontalOrganizationChart"/>
    <dgm:cxn modelId="{DAFC4145-FFF2-C24A-BE0E-F416D6FCEA2C}" type="presParOf" srcId="{165E7340-58E1-1B44-B330-F6875C566FF2}" destId="{1BA1FBA8-0B22-CF4C-B505-87BDEE62FAA5}" srcOrd="1" destOrd="0" presId="urn:microsoft.com/office/officeart/2009/3/layout/HorizontalOrganizationChart"/>
    <dgm:cxn modelId="{8B9752E6-3E65-1845-B9ED-20F4CE7FAA8E}" type="presParOf" srcId="{165E7340-58E1-1B44-B330-F6875C566FF2}" destId="{5ACEA9E2-4AC2-114D-A8A8-F0C1B3ECA5C4}" srcOrd="2" destOrd="0" presId="urn:microsoft.com/office/officeart/2009/3/layout/HorizontalOrganizationChart"/>
    <dgm:cxn modelId="{D60CB35F-F0E2-A240-AF0B-51F8B5C9918F}" type="presParOf" srcId="{09C770AD-0A45-7447-9A9A-9D866522DE75}" destId="{A5071A0F-2146-3346-9E78-ADC445BCDC60}" srcOrd="10" destOrd="0" presId="urn:microsoft.com/office/officeart/2009/3/layout/HorizontalOrganizationChart"/>
    <dgm:cxn modelId="{856CA907-A4D2-7B46-A366-0B86E100E046}" type="presParOf" srcId="{09C770AD-0A45-7447-9A9A-9D866522DE75}" destId="{7B9AE0D1-283C-0949-916D-DA22616680D0}" srcOrd="11" destOrd="0" presId="urn:microsoft.com/office/officeart/2009/3/layout/HorizontalOrganizationChart"/>
    <dgm:cxn modelId="{F706DAEB-BBC2-FC46-ADF8-8D7777569FAA}" type="presParOf" srcId="{7B9AE0D1-283C-0949-916D-DA22616680D0}" destId="{9BA58576-22CB-7749-A5BD-2F5EE64B6BE7}" srcOrd="0" destOrd="0" presId="urn:microsoft.com/office/officeart/2009/3/layout/HorizontalOrganizationChart"/>
    <dgm:cxn modelId="{2C6DB122-DAEC-7043-9C78-B6280A791F0A}" type="presParOf" srcId="{9BA58576-22CB-7749-A5BD-2F5EE64B6BE7}" destId="{374B4E50-4F32-DC48-BE87-96BBE21046E0}" srcOrd="0" destOrd="0" presId="urn:microsoft.com/office/officeart/2009/3/layout/HorizontalOrganizationChart"/>
    <dgm:cxn modelId="{95F3EC42-7196-024A-ABCD-E90F683ECB15}" type="presParOf" srcId="{9BA58576-22CB-7749-A5BD-2F5EE64B6BE7}" destId="{0F7D9FC8-5521-EC41-8622-67E7FA37FF3A}" srcOrd="1" destOrd="0" presId="urn:microsoft.com/office/officeart/2009/3/layout/HorizontalOrganizationChart"/>
    <dgm:cxn modelId="{BDA13F77-27E1-1648-973F-269714021FC3}" type="presParOf" srcId="{7B9AE0D1-283C-0949-916D-DA22616680D0}" destId="{C0A32117-DD1E-2749-9FDE-D345BBB07A5D}" srcOrd="1" destOrd="0" presId="urn:microsoft.com/office/officeart/2009/3/layout/HorizontalOrganizationChart"/>
    <dgm:cxn modelId="{34370708-2550-B94F-9118-C8508BB2761E}" type="presParOf" srcId="{7B9AE0D1-283C-0949-916D-DA22616680D0}" destId="{AF5D2FF9-8753-194E-86E4-1F2202B44EEA}" srcOrd="2" destOrd="0" presId="urn:microsoft.com/office/officeart/2009/3/layout/HorizontalOrganizationChart"/>
    <dgm:cxn modelId="{DFE5811A-B6EA-7D4E-B269-D1357B86C66B}" type="presParOf" srcId="{31961F9B-4E68-E142-8C3C-035775834100}" destId="{2413345D-0F03-E74B-A224-58998F56020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B1655E2-0482-EB46-9107-5A3C08A95DF7}" type="doc">
      <dgm:prSet loTypeId="urn:microsoft.com/office/officeart/2005/8/layout/radial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78E08D2C-8C11-E44F-AEAB-DFD80FF41211}">
      <dgm:prSet phldrT="[Texto]" custT="1"/>
      <dgm:spPr>
        <a:ln>
          <a:noFill/>
        </a:ln>
      </dgm:spPr>
      <dgm:t>
        <a:bodyPr lIns="0" tIns="0" rIns="0" bIns="0" anchor="ctr" anchorCtr="0"/>
        <a:lstStyle/>
        <a:p>
          <a:pPr>
            <a:lnSpc>
              <a:spcPct val="100000"/>
            </a:lnSpc>
          </a:pPr>
          <a:r>
            <a:rPr lang="es-ES" sz="2400" b="1" spc="-150" dirty="0">
              <a:latin typeface="Calibri" panose="020F0502020204030204" pitchFamily="34" charset="0"/>
              <a:cs typeface="Calibri" panose="020F0502020204030204" pitchFamily="34" charset="0"/>
            </a:rPr>
            <a:t>FUNCIONALIDAD</a:t>
          </a:r>
        </a:p>
      </dgm:t>
    </dgm:pt>
    <dgm:pt modelId="{DFED1E70-CC6A-B04F-A530-09801EFD1EDC}" type="parTrans" cxnId="{7F8DFAA0-2A74-254D-9DA6-AD60D71D38B9}">
      <dgm:prSet/>
      <dgm:spPr/>
      <dgm:t>
        <a:bodyPr/>
        <a:lstStyle/>
        <a:p>
          <a:endParaRPr lang="es-E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9B9568B-FD36-854E-8866-559D3CB6B1B4}" type="sibTrans" cxnId="{7F8DFAA0-2A74-254D-9DA6-AD60D71D38B9}">
      <dgm:prSet/>
      <dgm:spPr/>
      <dgm:t>
        <a:bodyPr/>
        <a:lstStyle/>
        <a:p>
          <a:endParaRPr lang="es-E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CECC0A0-38DE-B948-87AF-51C823E2E597}">
      <dgm:prSet phldrT="[Texto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s-CL" sz="1800" b="0" i="0" spc="0" dirty="0">
              <a:latin typeface="Calibri" panose="020F0502020204030204" pitchFamily="34" charset="0"/>
              <a:cs typeface="Calibri" panose="020F0502020204030204" pitchFamily="34" charset="0"/>
            </a:rPr>
            <a:t>Adecuación</a:t>
          </a:r>
          <a:endParaRPr lang="es-ES" sz="1800" b="0" spc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DDBAE1D-F608-D843-918C-66A8C3728DD2}" type="parTrans" cxnId="{E392B05B-897E-1546-A4A5-E34EF38274E5}">
      <dgm:prSet/>
      <dgm:spPr/>
      <dgm:t>
        <a:bodyPr/>
        <a:lstStyle/>
        <a:p>
          <a:endParaRPr lang="es-E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65C68A8-2A37-934D-853A-2EFF3B77DDFF}" type="sibTrans" cxnId="{E392B05B-897E-1546-A4A5-E34EF38274E5}">
      <dgm:prSet/>
      <dgm:spPr/>
      <dgm:t>
        <a:bodyPr/>
        <a:lstStyle/>
        <a:p>
          <a:endParaRPr lang="es-E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10F06A8-B67B-B646-8843-757133C369F2}">
      <dgm:prSet phldrT="[Texto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s-CL" sz="1800" b="0" i="0" spc="0" dirty="0">
              <a:latin typeface="Calibri" panose="020F0502020204030204" pitchFamily="34" charset="0"/>
              <a:cs typeface="Calibri" panose="020F0502020204030204" pitchFamily="34" charset="0"/>
            </a:rPr>
            <a:t>Exactitud</a:t>
          </a:r>
          <a:endParaRPr lang="es-ES" sz="1800" b="0" spc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590FCD1-4EA6-6043-9AA6-B486619337DF}" type="parTrans" cxnId="{50F6213C-5D9A-D147-9222-44134559C576}">
      <dgm:prSet/>
      <dgm:spPr/>
      <dgm:t>
        <a:bodyPr/>
        <a:lstStyle/>
        <a:p>
          <a:endParaRPr lang="es-E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7D488AE-A5DB-354D-B2EE-81E2322E3A26}" type="sibTrans" cxnId="{50F6213C-5D9A-D147-9222-44134559C576}">
      <dgm:prSet/>
      <dgm:spPr/>
      <dgm:t>
        <a:bodyPr/>
        <a:lstStyle/>
        <a:p>
          <a:endParaRPr lang="es-E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DE2D7C2-0648-A148-8595-6C815FE675E5}">
      <dgm:prSet phldrT="[Texto]" custT="1"/>
      <dgm:spPr>
        <a:solidFill>
          <a:schemeClr val="accent1">
            <a:lumMod val="75000"/>
          </a:schemeClr>
        </a:solidFill>
      </dgm:spPr>
      <dgm:t>
        <a:bodyPr lIns="0" tIns="0" rIns="0" bIns="0"/>
        <a:lstStyle/>
        <a:p>
          <a:r>
            <a:rPr lang="es-CL" sz="1800" b="0" i="0" spc="0" dirty="0">
              <a:latin typeface="Calibri" panose="020F0502020204030204" pitchFamily="34" charset="0"/>
              <a:cs typeface="Calibri" panose="020F0502020204030204" pitchFamily="34" charset="0"/>
            </a:rPr>
            <a:t>Interoperabilidad</a:t>
          </a:r>
          <a:endParaRPr lang="es-ES" sz="1800" b="0" spc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92F52E1-FA90-8542-919A-E2C872335E3A}" type="parTrans" cxnId="{0A456351-29A0-AC4E-969E-826A3C7FDEE7}">
      <dgm:prSet/>
      <dgm:spPr/>
      <dgm:t>
        <a:bodyPr/>
        <a:lstStyle/>
        <a:p>
          <a:endParaRPr lang="es-E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CFF3228-F89E-3649-B652-011C96337F12}" type="sibTrans" cxnId="{0A456351-29A0-AC4E-969E-826A3C7FDEE7}">
      <dgm:prSet/>
      <dgm:spPr/>
      <dgm:t>
        <a:bodyPr/>
        <a:lstStyle/>
        <a:p>
          <a:endParaRPr lang="es-E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F7F52FF-21E4-074E-91C3-EE8A08148FFF}">
      <dgm:prSet phldrT="[Texto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s-CL" sz="1800" b="0" i="0" spc="0" dirty="0">
              <a:latin typeface="Calibri" panose="020F0502020204030204" pitchFamily="34" charset="0"/>
              <a:cs typeface="Calibri" panose="020F0502020204030204" pitchFamily="34" charset="0"/>
            </a:rPr>
            <a:t>Seguridad</a:t>
          </a:r>
          <a:endParaRPr lang="es-ES" sz="1800" b="0" spc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BE4FC4B-EDC7-204E-AC00-E2CC61DE6BCF}" type="parTrans" cxnId="{2673D0B6-9D96-0443-8C4E-33B25B2229C4}">
      <dgm:prSet/>
      <dgm:spPr/>
      <dgm:t>
        <a:bodyPr/>
        <a:lstStyle/>
        <a:p>
          <a:endParaRPr lang="es-E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E117901-3C52-E045-A91A-584C4709A11D}" type="sibTrans" cxnId="{2673D0B6-9D96-0443-8C4E-33B25B2229C4}">
      <dgm:prSet/>
      <dgm:spPr/>
      <dgm:t>
        <a:bodyPr/>
        <a:lstStyle/>
        <a:p>
          <a:endParaRPr lang="es-E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263FE07-5630-7A4A-B439-1A3A9E83710C}">
      <dgm:prSet phldrT="[Texto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s-CL" sz="1800" b="0" i="0" spc="0" dirty="0">
              <a:latin typeface="Calibri" panose="020F0502020204030204" pitchFamily="34" charset="0"/>
              <a:cs typeface="Calibri" panose="020F0502020204030204" pitchFamily="34" charset="0"/>
            </a:rPr>
            <a:t>Cumplimiento</a:t>
          </a:r>
        </a:p>
        <a:p>
          <a:r>
            <a:rPr lang="es-CL" sz="1800" b="0" i="0" spc="0" dirty="0">
              <a:latin typeface="Calibri" panose="020F0502020204030204" pitchFamily="34" charset="0"/>
              <a:cs typeface="Calibri" panose="020F0502020204030204" pitchFamily="34" charset="0"/>
            </a:rPr>
            <a:t>Funcional</a:t>
          </a:r>
          <a:endParaRPr lang="es-ES" sz="1800" b="0" spc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C1BE97C-D77B-F541-A7D8-115BF584B5C5}" type="parTrans" cxnId="{EA776E20-F7CF-594A-BA8B-136FFAF0A25E}">
      <dgm:prSet/>
      <dgm:spPr/>
      <dgm:t>
        <a:bodyPr/>
        <a:lstStyle/>
        <a:p>
          <a:endParaRPr lang="es-E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2863F04-3485-CF4D-B87C-1BF993A0F892}" type="sibTrans" cxnId="{EA776E20-F7CF-594A-BA8B-136FFAF0A25E}">
      <dgm:prSet/>
      <dgm:spPr/>
      <dgm:t>
        <a:bodyPr/>
        <a:lstStyle/>
        <a:p>
          <a:endParaRPr lang="es-E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7F202FC-F0F2-6947-8FBB-8D571B47CB42}" type="pres">
      <dgm:prSet presAssocID="{1B1655E2-0482-EB46-9107-5A3C08A95DF7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E682ACF8-CBE2-2C4D-9030-2F5ADFECCB80}" type="pres">
      <dgm:prSet presAssocID="{78E08D2C-8C11-E44F-AEAB-DFD80FF41211}" presName="centerShape" presStyleLbl="node0" presStyleIdx="0" presStyleCnt="1" custScaleX="160581" custScaleY="160581" custLinFactNeighborY="2506"/>
      <dgm:spPr/>
      <dgm:t>
        <a:bodyPr/>
        <a:lstStyle/>
        <a:p>
          <a:endParaRPr lang="es-CL"/>
        </a:p>
      </dgm:t>
    </dgm:pt>
    <dgm:pt modelId="{0310EBD5-632F-DA49-969B-A9AB5C2B540F}" type="pres">
      <dgm:prSet presAssocID="{0CECC0A0-38DE-B948-87AF-51C823E2E597}" presName="node" presStyleLbl="node1" presStyleIdx="0" presStyleCnt="5" custScaleX="167238" custRadScaleRad="92113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733AF32E-A106-4B4B-8681-AD041935EE93}" type="pres">
      <dgm:prSet presAssocID="{0CECC0A0-38DE-B948-87AF-51C823E2E597}" presName="dummy" presStyleCnt="0"/>
      <dgm:spPr/>
    </dgm:pt>
    <dgm:pt modelId="{583AB4DD-1542-A44E-AC05-EDD958DF57E9}" type="pres">
      <dgm:prSet presAssocID="{C65C68A8-2A37-934D-853A-2EFF3B77DDFF}" presName="sibTrans" presStyleLbl="sibTrans2D1" presStyleIdx="0" presStyleCnt="5"/>
      <dgm:spPr/>
      <dgm:t>
        <a:bodyPr/>
        <a:lstStyle/>
        <a:p>
          <a:endParaRPr lang="es-CL"/>
        </a:p>
      </dgm:t>
    </dgm:pt>
    <dgm:pt modelId="{1B7A7EA7-9FBD-0044-9A22-F98FC3D93467}" type="pres">
      <dgm:prSet presAssocID="{010F06A8-B67B-B646-8843-757133C369F2}" presName="node" presStyleLbl="node1" presStyleIdx="1" presStyleCnt="5" custScaleX="167238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77C6A031-27F3-F84F-B68B-09F81C2B697A}" type="pres">
      <dgm:prSet presAssocID="{010F06A8-B67B-B646-8843-757133C369F2}" presName="dummy" presStyleCnt="0"/>
      <dgm:spPr/>
    </dgm:pt>
    <dgm:pt modelId="{40EEF68C-2FD2-C04C-B95D-6DC75E299AEF}" type="pres">
      <dgm:prSet presAssocID="{87D488AE-A5DB-354D-B2EE-81E2322E3A26}" presName="sibTrans" presStyleLbl="sibTrans2D1" presStyleIdx="1" presStyleCnt="5"/>
      <dgm:spPr/>
      <dgm:t>
        <a:bodyPr/>
        <a:lstStyle/>
        <a:p>
          <a:endParaRPr lang="es-CL"/>
        </a:p>
      </dgm:t>
    </dgm:pt>
    <dgm:pt modelId="{A4A9A715-E59F-D54D-9CF8-882F151B7957}" type="pres">
      <dgm:prSet presAssocID="{9DE2D7C2-0648-A148-8595-6C815FE675E5}" presName="node" presStyleLbl="node1" presStyleIdx="2" presStyleCnt="5" custScaleX="204239" custRadScaleRad="105751" custRadScaleInc="-17042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A363B683-04E7-5344-9464-DFFB827CE8CA}" type="pres">
      <dgm:prSet presAssocID="{9DE2D7C2-0648-A148-8595-6C815FE675E5}" presName="dummy" presStyleCnt="0"/>
      <dgm:spPr/>
    </dgm:pt>
    <dgm:pt modelId="{616D9233-B9B4-534A-8B9B-D2A7B7EFB3EB}" type="pres">
      <dgm:prSet presAssocID="{6CFF3228-F89E-3649-B652-011C96337F12}" presName="sibTrans" presStyleLbl="sibTrans2D1" presStyleIdx="2" presStyleCnt="5"/>
      <dgm:spPr/>
      <dgm:t>
        <a:bodyPr/>
        <a:lstStyle/>
        <a:p>
          <a:endParaRPr lang="es-CL"/>
        </a:p>
      </dgm:t>
    </dgm:pt>
    <dgm:pt modelId="{104A15AB-0BED-934C-8212-9D9730F34E79}" type="pres">
      <dgm:prSet presAssocID="{DF7F52FF-21E4-074E-91C3-EE8A08148FFF}" presName="node" presStyleLbl="node1" presStyleIdx="3" presStyleCnt="5" custScaleX="167238" custRadScaleRad="102149" custRadScaleInc="6781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735A5B15-B894-2A48-8B37-CBA95A373517}" type="pres">
      <dgm:prSet presAssocID="{DF7F52FF-21E4-074E-91C3-EE8A08148FFF}" presName="dummy" presStyleCnt="0"/>
      <dgm:spPr/>
    </dgm:pt>
    <dgm:pt modelId="{E9046981-F978-A743-AC31-BE57940D145C}" type="pres">
      <dgm:prSet presAssocID="{1E117901-3C52-E045-A91A-584C4709A11D}" presName="sibTrans" presStyleLbl="sibTrans2D1" presStyleIdx="3" presStyleCnt="5"/>
      <dgm:spPr/>
      <dgm:t>
        <a:bodyPr/>
        <a:lstStyle/>
        <a:p>
          <a:endParaRPr lang="es-CL"/>
        </a:p>
      </dgm:t>
    </dgm:pt>
    <dgm:pt modelId="{C014656B-E3A1-D642-BDA3-95D16CE6C967}" type="pres">
      <dgm:prSet presAssocID="{3263FE07-5630-7A4A-B439-1A3A9E83710C}" presName="node" presStyleLbl="node1" presStyleIdx="4" presStyleCnt="5" custScaleX="167238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A5A81AF3-7E7F-9046-9ED9-58F92F5C976F}" type="pres">
      <dgm:prSet presAssocID="{3263FE07-5630-7A4A-B439-1A3A9E83710C}" presName="dummy" presStyleCnt="0"/>
      <dgm:spPr/>
    </dgm:pt>
    <dgm:pt modelId="{63453A8C-1021-1141-924C-2A990AFCFA7C}" type="pres">
      <dgm:prSet presAssocID="{52863F04-3485-CF4D-B87C-1BF993A0F892}" presName="sibTrans" presStyleLbl="sibTrans2D1" presStyleIdx="4" presStyleCnt="5"/>
      <dgm:spPr/>
      <dgm:t>
        <a:bodyPr/>
        <a:lstStyle/>
        <a:p>
          <a:endParaRPr lang="es-CL"/>
        </a:p>
      </dgm:t>
    </dgm:pt>
  </dgm:ptLst>
  <dgm:cxnLst>
    <dgm:cxn modelId="{6A385BA1-DD71-2B4E-9981-F92BBE81E05E}" type="presOf" srcId="{DF7F52FF-21E4-074E-91C3-EE8A08148FFF}" destId="{104A15AB-0BED-934C-8212-9D9730F34E79}" srcOrd="0" destOrd="0" presId="urn:microsoft.com/office/officeart/2005/8/layout/radial6"/>
    <dgm:cxn modelId="{FF9AE5FC-7E3A-7A4B-B038-48D5EC74E93E}" type="presOf" srcId="{3263FE07-5630-7A4A-B439-1A3A9E83710C}" destId="{C014656B-E3A1-D642-BDA3-95D16CE6C967}" srcOrd="0" destOrd="0" presId="urn:microsoft.com/office/officeart/2005/8/layout/radial6"/>
    <dgm:cxn modelId="{73095CD6-3021-A94B-A536-707BC1BC63E2}" type="presOf" srcId="{87D488AE-A5DB-354D-B2EE-81E2322E3A26}" destId="{40EEF68C-2FD2-C04C-B95D-6DC75E299AEF}" srcOrd="0" destOrd="0" presId="urn:microsoft.com/office/officeart/2005/8/layout/radial6"/>
    <dgm:cxn modelId="{EA776E20-F7CF-594A-BA8B-136FFAF0A25E}" srcId="{78E08D2C-8C11-E44F-AEAB-DFD80FF41211}" destId="{3263FE07-5630-7A4A-B439-1A3A9E83710C}" srcOrd="4" destOrd="0" parTransId="{BC1BE97C-D77B-F541-A7D8-115BF584B5C5}" sibTransId="{52863F04-3485-CF4D-B87C-1BF993A0F892}"/>
    <dgm:cxn modelId="{78330BE3-51C9-C84C-B4EA-D2706702F8CF}" type="presOf" srcId="{0CECC0A0-38DE-B948-87AF-51C823E2E597}" destId="{0310EBD5-632F-DA49-969B-A9AB5C2B540F}" srcOrd="0" destOrd="0" presId="urn:microsoft.com/office/officeart/2005/8/layout/radial6"/>
    <dgm:cxn modelId="{652A3DFE-06BE-7146-BCC1-423B7C45EA64}" type="presOf" srcId="{9DE2D7C2-0648-A148-8595-6C815FE675E5}" destId="{A4A9A715-E59F-D54D-9CF8-882F151B7957}" srcOrd="0" destOrd="0" presId="urn:microsoft.com/office/officeart/2005/8/layout/radial6"/>
    <dgm:cxn modelId="{2673D0B6-9D96-0443-8C4E-33B25B2229C4}" srcId="{78E08D2C-8C11-E44F-AEAB-DFD80FF41211}" destId="{DF7F52FF-21E4-074E-91C3-EE8A08148FFF}" srcOrd="3" destOrd="0" parTransId="{7BE4FC4B-EDC7-204E-AC00-E2CC61DE6BCF}" sibTransId="{1E117901-3C52-E045-A91A-584C4709A11D}"/>
    <dgm:cxn modelId="{4B5EDA43-CDE6-A849-8F8A-B5442C6B3257}" type="presOf" srcId="{6CFF3228-F89E-3649-B652-011C96337F12}" destId="{616D9233-B9B4-534A-8B9B-D2A7B7EFB3EB}" srcOrd="0" destOrd="0" presId="urn:microsoft.com/office/officeart/2005/8/layout/radial6"/>
    <dgm:cxn modelId="{E392B05B-897E-1546-A4A5-E34EF38274E5}" srcId="{78E08D2C-8C11-E44F-AEAB-DFD80FF41211}" destId="{0CECC0A0-38DE-B948-87AF-51C823E2E597}" srcOrd="0" destOrd="0" parTransId="{1DDBAE1D-F608-D843-918C-66A8C3728DD2}" sibTransId="{C65C68A8-2A37-934D-853A-2EFF3B77DDFF}"/>
    <dgm:cxn modelId="{596C2E2F-9B38-9741-B293-FBC9000DB78E}" type="presOf" srcId="{010F06A8-B67B-B646-8843-757133C369F2}" destId="{1B7A7EA7-9FBD-0044-9A22-F98FC3D93467}" srcOrd="0" destOrd="0" presId="urn:microsoft.com/office/officeart/2005/8/layout/radial6"/>
    <dgm:cxn modelId="{C3AD53C5-24F7-104D-AE42-9BC7BCDB3E66}" type="presOf" srcId="{52863F04-3485-CF4D-B87C-1BF993A0F892}" destId="{63453A8C-1021-1141-924C-2A990AFCFA7C}" srcOrd="0" destOrd="0" presId="urn:microsoft.com/office/officeart/2005/8/layout/radial6"/>
    <dgm:cxn modelId="{7F8DFAA0-2A74-254D-9DA6-AD60D71D38B9}" srcId="{1B1655E2-0482-EB46-9107-5A3C08A95DF7}" destId="{78E08D2C-8C11-E44F-AEAB-DFD80FF41211}" srcOrd="0" destOrd="0" parTransId="{DFED1E70-CC6A-B04F-A530-09801EFD1EDC}" sibTransId="{59B9568B-FD36-854E-8866-559D3CB6B1B4}"/>
    <dgm:cxn modelId="{2615D92B-21EC-5948-A622-EA210A0FAB8C}" type="presOf" srcId="{78E08D2C-8C11-E44F-AEAB-DFD80FF41211}" destId="{E682ACF8-CBE2-2C4D-9030-2F5ADFECCB80}" srcOrd="0" destOrd="0" presId="urn:microsoft.com/office/officeart/2005/8/layout/radial6"/>
    <dgm:cxn modelId="{0A456351-29A0-AC4E-969E-826A3C7FDEE7}" srcId="{78E08D2C-8C11-E44F-AEAB-DFD80FF41211}" destId="{9DE2D7C2-0648-A148-8595-6C815FE675E5}" srcOrd="2" destOrd="0" parTransId="{892F52E1-FA90-8542-919A-E2C872335E3A}" sibTransId="{6CFF3228-F89E-3649-B652-011C96337F12}"/>
    <dgm:cxn modelId="{50F6213C-5D9A-D147-9222-44134559C576}" srcId="{78E08D2C-8C11-E44F-AEAB-DFD80FF41211}" destId="{010F06A8-B67B-B646-8843-757133C369F2}" srcOrd="1" destOrd="0" parTransId="{A590FCD1-4EA6-6043-9AA6-B486619337DF}" sibTransId="{87D488AE-A5DB-354D-B2EE-81E2322E3A26}"/>
    <dgm:cxn modelId="{71A180FD-B5A1-124B-8ACB-45D98C58702D}" type="presOf" srcId="{1E117901-3C52-E045-A91A-584C4709A11D}" destId="{E9046981-F978-A743-AC31-BE57940D145C}" srcOrd="0" destOrd="0" presId="urn:microsoft.com/office/officeart/2005/8/layout/radial6"/>
    <dgm:cxn modelId="{AC1C3D86-E807-2C40-84F7-BB356283CFE6}" type="presOf" srcId="{C65C68A8-2A37-934D-853A-2EFF3B77DDFF}" destId="{583AB4DD-1542-A44E-AC05-EDD958DF57E9}" srcOrd="0" destOrd="0" presId="urn:microsoft.com/office/officeart/2005/8/layout/radial6"/>
    <dgm:cxn modelId="{D8CCA3A1-1A48-C849-957D-721FC0CD64F2}" type="presOf" srcId="{1B1655E2-0482-EB46-9107-5A3C08A95DF7}" destId="{07F202FC-F0F2-6947-8FBB-8D571B47CB42}" srcOrd="0" destOrd="0" presId="urn:microsoft.com/office/officeart/2005/8/layout/radial6"/>
    <dgm:cxn modelId="{F34D58CB-1431-1C45-82DB-1D914F8A40DD}" type="presParOf" srcId="{07F202FC-F0F2-6947-8FBB-8D571B47CB42}" destId="{E682ACF8-CBE2-2C4D-9030-2F5ADFECCB80}" srcOrd="0" destOrd="0" presId="urn:microsoft.com/office/officeart/2005/8/layout/radial6"/>
    <dgm:cxn modelId="{93758202-CEFD-0D48-8A56-BD151077AB56}" type="presParOf" srcId="{07F202FC-F0F2-6947-8FBB-8D571B47CB42}" destId="{0310EBD5-632F-DA49-969B-A9AB5C2B540F}" srcOrd="1" destOrd="0" presId="urn:microsoft.com/office/officeart/2005/8/layout/radial6"/>
    <dgm:cxn modelId="{D7C629EC-4AFB-594A-97B1-B403A636A363}" type="presParOf" srcId="{07F202FC-F0F2-6947-8FBB-8D571B47CB42}" destId="{733AF32E-A106-4B4B-8681-AD041935EE93}" srcOrd="2" destOrd="0" presId="urn:microsoft.com/office/officeart/2005/8/layout/radial6"/>
    <dgm:cxn modelId="{81B45904-CC15-1540-9F02-A38A2E3240D8}" type="presParOf" srcId="{07F202FC-F0F2-6947-8FBB-8D571B47CB42}" destId="{583AB4DD-1542-A44E-AC05-EDD958DF57E9}" srcOrd="3" destOrd="0" presId="urn:microsoft.com/office/officeart/2005/8/layout/radial6"/>
    <dgm:cxn modelId="{AD0D6C9F-1875-3E4D-AD3D-AF53F80D572A}" type="presParOf" srcId="{07F202FC-F0F2-6947-8FBB-8D571B47CB42}" destId="{1B7A7EA7-9FBD-0044-9A22-F98FC3D93467}" srcOrd="4" destOrd="0" presId="urn:microsoft.com/office/officeart/2005/8/layout/radial6"/>
    <dgm:cxn modelId="{24C5FE27-838A-2D4D-A6B9-2CFEFC8C5D02}" type="presParOf" srcId="{07F202FC-F0F2-6947-8FBB-8D571B47CB42}" destId="{77C6A031-27F3-F84F-B68B-09F81C2B697A}" srcOrd="5" destOrd="0" presId="urn:microsoft.com/office/officeart/2005/8/layout/radial6"/>
    <dgm:cxn modelId="{4F8BD3B7-FDF3-4247-9093-AD51BA061449}" type="presParOf" srcId="{07F202FC-F0F2-6947-8FBB-8D571B47CB42}" destId="{40EEF68C-2FD2-C04C-B95D-6DC75E299AEF}" srcOrd="6" destOrd="0" presId="urn:microsoft.com/office/officeart/2005/8/layout/radial6"/>
    <dgm:cxn modelId="{AA3E0435-4962-434F-9E1C-159F908BC0FB}" type="presParOf" srcId="{07F202FC-F0F2-6947-8FBB-8D571B47CB42}" destId="{A4A9A715-E59F-D54D-9CF8-882F151B7957}" srcOrd="7" destOrd="0" presId="urn:microsoft.com/office/officeart/2005/8/layout/radial6"/>
    <dgm:cxn modelId="{4ACEF525-09DE-A743-B0A2-1CCD07D3F4BA}" type="presParOf" srcId="{07F202FC-F0F2-6947-8FBB-8D571B47CB42}" destId="{A363B683-04E7-5344-9464-DFFB827CE8CA}" srcOrd="8" destOrd="0" presId="urn:microsoft.com/office/officeart/2005/8/layout/radial6"/>
    <dgm:cxn modelId="{734596C0-36F3-BA47-8543-AAE315AD43BF}" type="presParOf" srcId="{07F202FC-F0F2-6947-8FBB-8D571B47CB42}" destId="{616D9233-B9B4-534A-8B9B-D2A7B7EFB3EB}" srcOrd="9" destOrd="0" presId="urn:microsoft.com/office/officeart/2005/8/layout/radial6"/>
    <dgm:cxn modelId="{5F235CCB-91BB-6D4C-8E05-69C3594A6981}" type="presParOf" srcId="{07F202FC-F0F2-6947-8FBB-8D571B47CB42}" destId="{104A15AB-0BED-934C-8212-9D9730F34E79}" srcOrd="10" destOrd="0" presId="urn:microsoft.com/office/officeart/2005/8/layout/radial6"/>
    <dgm:cxn modelId="{0F3E5EEA-77B8-424B-AA79-21FE9ABABA89}" type="presParOf" srcId="{07F202FC-F0F2-6947-8FBB-8D571B47CB42}" destId="{735A5B15-B894-2A48-8B37-CBA95A373517}" srcOrd="11" destOrd="0" presId="urn:microsoft.com/office/officeart/2005/8/layout/radial6"/>
    <dgm:cxn modelId="{621CA8C7-D5E0-9148-AC49-8D6DA3161491}" type="presParOf" srcId="{07F202FC-F0F2-6947-8FBB-8D571B47CB42}" destId="{E9046981-F978-A743-AC31-BE57940D145C}" srcOrd="12" destOrd="0" presId="urn:microsoft.com/office/officeart/2005/8/layout/radial6"/>
    <dgm:cxn modelId="{4E12B483-6062-F445-A768-F3A688C5EDBD}" type="presParOf" srcId="{07F202FC-F0F2-6947-8FBB-8D571B47CB42}" destId="{C014656B-E3A1-D642-BDA3-95D16CE6C967}" srcOrd="13" destOrd="0" presId="urn:microsoft.com/office/officeart/2005/8/layout/radial6"/>
    <dgm:cxn modelId="{F910B47B-0821-0440-B99B-0B97194C6182}" type="presParOf" srcId="{07F202FC-F0F2-6947-8FBB-8D571B47CB42}" destId="{A5A81AF3-7E7F-9046-9ED9-58F92F5C976F}" srcOrd="14" destOrd="0" presId="urn:microsoft.com/office/officeart/2005/8/layout/radial6"/>
    <dgm:cxn modelId="{A40C7F4F-2ACE-C447-9848-19E576CF3E10}" type="presParOf" srcId="{07F202FC-F0F2-6947-8FBB-8D571B47CB42}" destId="{63453A8C-1021-1141-924C-2A990AFCFA7C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B1655E2-0482-EB46-9107-5A3C08A95DF7}" type="doc">
      <dgm:prSet loTypeId="urn:microsoft.com/office/officeart/2005/8/layout/radial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78E08D2C-8C11-E44F-AEAB-DFD80FF41211}">
      <dgm:prSet phldrT="[Texto]" custT="1"/>
      <dgm:spPr>
        <a:solidFill>
          <a:schemeClr val="accent2"/>
        </a:solidFill>
        <a:ln>
          <a:noFill/>
        </a:ln>
      </dgm:spPr>
      <dgm:t>
        <a:bodyPr lIns="0" tIns="0" rIns="0" bIns="0" anchor="ctr" anchorCtr="0"/>
        <a:lstStyle/>
        <a:p>
          <a:pPr>
            <a:lnSpc>
              <a:spcPct val="100000"/>
            </a:lnSpc>
          </a:pPr>
          <a:r>
            <a:rPr lang="es-ES" sz="2400" b="1" spc="-150" dirty="0">
              <a:latin typeface="Calibri" panose="020F0502020204030204" pitchFamily="34" charset="0"/>
              <a:cs typeface="Calibri" panose="020F0502020204030204" pitchFamily="34" charset="0"/>
            </a:rPr>
            <a:t>CONFIABILIDAD</a:t>
          </a:r>
        </a:p>
      </dgm:t>
    </dgm:pt>
    <dgm:pt modelId="{DFED1E70-CC6A-B04F-A530-09801EFD1EDC}" type="parTrans" cxnId="{7F8DFAA0-2A74-254D-9DA6-AD60D71D38B9}">
      <dgm:prSet/>
      <dgm:spPr/>
      <dgm:t>
        <a:bodyPr/>
        <a:lstStyle/>
        <a:p>
          <a:endParaRPr lang="es-E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9B9568B-FD36-854E-8866-559D3CB6B1B4}" type="sibTrans" cxnId="{7F8DFAA0-2A74-254D-9DA6-AD60D71D38B9}">
      <dgm:prSet/>
      <dgm:spPr/>
      <dgm:t>
        <a:bodyPr/>
        <a:lstStyle/>
        <a:p>
          <a:endParaRPr lang="es-E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CECC0A0-38DE-B948-87AF-51C823E2E597}">
      <dgm:prSet phldrT="[Texto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s-CL" sz="1800" b="0" i="0" spc="0" dirty="0">
              <a:latin typeface="Calibri" panose="020F0502020204030204" pitchFamily="34" charset="0"/>
              <a:cs typeface="Calibri" panose="020F0502020204030204" pitchFamily="34" charset="0"/>
            </a:rPr>
            <a:t>Madurez</a:t>
          </a:r>
          <a:endParaRPr lang="es-ES" sz="1800" b="0" spc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DDBAE1D-F608-D843-918C-66A8C3728DD2}" type="parTrans" cxnId="{E392B05B-897E-1546-A4A5-E34EF38274E5}">
      <dgm:prSet/>
      <dgm:spPr/>
      <dgm:t>
        <a:bodyPr/>
        <a:lstStyle/>
        <a:p>
          <a:endParaRPr lang="es-E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65C68A8-2A37-934D-853A-2EFF3B77DDFF}" type="sibTrans" cxnId="{E392B05B-897E-1546-A4A5-E34EF38274E5}">
      <dgm:prSet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endParaRPr lang="es-E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10F06A8-B67B-B646-8843-757133C369F2}">
      <dgm:prSet phldrT="[Texto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s-CL" sz="1800" b="0" i="0" spc="0" dirty="0">
              <a:latin typeface="Calibri" panose="020F0502020204030204" pitchFamily="34" charset="0"/>
              <a:cs typeface="Calibri" panose="020F0502020204030204" pitchFamily="34" charset="0"/>
            </a:rPr>
            <a:t>Tolerancia a fallos</a:t>
          </a:r>
          <a:endParaRPr lang="es-ES" sz="1800" b="0" spc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590FCD1-4EA6-6043-9AA6-B486619337DF}" type="parTrans" cxnId="{50F6213C-5D9A-D147-9222-44134559C576}">
      <dgm:prSet/>
      <dgm:spPr/>
      <dgm:t>
        <a:bodyPr/>
        <a:lstStyle/>
        <a:p>
          <a:endParaRPr lang="es-E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7D488AE-A5DB-354D-B2EE-81E2322E3A26}" type="sibTrans" cxnId="{50F6213C-5D9A-D147-9222-44134559C576}">
      <dgm:prSet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endParaRPr lang="es-E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F7F52FF-21E4-074E-91C3-EE8A08148FFF}">
      <dgm:prSet phldrT="[Texto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s-CL" sz="1800" b="0" i="0" spc="0" dirty="0">
              <a:latin typeface="Calibri" panose="020F0502020204030204" pitchFamily="34" charset="0"/>
              <a:cs typeface="Calibri" panose="020F0502020204030204" pitchFamily="34" charset="0"/>
            </a:rPr>
            <a:t>Cumplimiento de Fiabilidad</a:t>
          </a:r>
          <a:endParaRPr lang="es-ES" sz="1800" b="0" spc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BE4FC4B-EDC7-204E-AC00-E2CC61DE6BCF}" type="parTrans" cxnId="{2673D0B6-9D96-0443-8C4E-33B25B2229C4}">
      <dgm:prSet/>
      <dgm:spPr/>
      <dgm:t>
        <a:bodyPr/>
        <a:lstStyle/>
        <a:p>
          <a:endParaRPr lang="es-E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E117901-3C52-E045-A91A-584C4709A11D}" type="sibTrans" cxnId="{2673D0B6-9D96-0443-8C4E-33B25B2229C4}">
      <dgm:prSet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endParaRPr lang="es-E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263FE07-5630-7A4A-B439-1A3A9E83710C}">
      <dgm:prSet phldrT="[Texto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s-CL" sz="1800" b="0" i="0" spc="0" dirty="0">
              <a:latin typeface="Calibri" panose="020F0502020204030204" pitchFamily="34" charset="0"/>
              <a:cs typeface="Calibri" panose="020F0502020204030204" pitchFamily="34" charset="0"/>
            </a:rPr>
            <a:t>Facilidad de Recuperación</a:t>
          </a:r>
        </a:p>
      </dgm:t>
    </dgm:pt>
    <dgm:pt modelId="{BC1BE97C-D77B-F541-A7D8-115BF584B5C5}" type="parTrans" cxnId="{EA776E20-F7CF-594A-BA8B-136FFAF0A25E}">
      <dgm:prSet/>
      <dgm:spPr/>
      <dgm:t>
        <a:bodyPr/>
        <a:lstStyle/>
        <a:p>
          <a:endParaRPr lang="es-E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2863F04-3485-CF4D-B87C-1BF993A0F892}" type="sibTrans" cxnId="{EA776E20-F7CF-594A-BA8B-136FFAF0A25E}">
      <dgm:prSet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endParaRPr lang="es-E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7F202FC-F0F2-6947-8FBB-8D571B47CB42}" type="pres">
      <dgm:prSet presAssocID="{1B1655E2-0482-EB46-9107-5A3C08A95DF7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E682ACF8-CBE2-2C4D-9030-2F5ADFECCB80}" type="pres">
      <dgm:prSet presAssocID="{78E08D2C-8C11-E44F-AEAB-DFD80FF41211}" presName="centerShape" presStyleLbl="node0" presStyleIdx="0" presStyleCnt="1" custScaleX="160581" custScaleY="160581" custLinFactNeighborX="-1536" custLinFactNeighborY="768"/>
      <dgm:spPr/>
      <dgm:t>
        <a:bodyPr/>
        <a:lstStyle/>
        <a:p>
          <a:endParaRPr lang="es-CL"/>
        </a:p>
      </dgm:t>
    </dgm:pt>
    <dgm:pt modelId="{0310EBD5-632F-DA49-969B-A9AB5C2B540F}" type="pres">
      <dgm:prSet presAssocID="{0CECC0A0-38DE-B948-87AF-51C823E2E597}" presName="node" presStyleLbl="node1" presStyleIdx="0" presStyleCnt="4" custScaleX="141744" custRadScaleRad="92113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733AF32E-A106-4B4B-8681-AD041935EE93}" type="pres">
      <dgm:prSet presAssocID="{0CECC0A0-38DE-B948-87AF-51C823E2E597}" presName="dummy" presStyleCnt="0"/>
      <dgm:spPr/>
    </dgm:pt>
    <dgm:pt modelId="{583AB4DD-1542-A44E-AC05-EDD958DF57E9}" type="pres">
      <dgm:prSet presAssocID="{C65C68A8-2A37-934D-853A-2EFF3B77DDFF}" presName="sibTrans" presStyleLbl="sibTrans2D1" presStyleIdx="0" presStyleCnt="4"/>
      <dgm:spPr/>
      <dgm:t>
        <a:bodyPr/>
        <a:lstStyle/>
        <a:p>
          <a:endParaRPr lang="es-CL"/>
        </a:p>
      </dgm:t>
    </dgm:pt>
    <dgm:pt modelId="{1B7A7EA7-9FBD-0044-9A22-F98FC3D93467}" type="pres">
      <dgm:prSet presAssocID="{010F06A8-B67B-B646-8843-757133C369F2}" presName="node" presStyleLbl="node1" presStyleIdx="1" presStyleCnt="4" custScaleX="149607" custRadScaleRad="10920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77C6A031-27F3-F84F-B68B-09F81C2B697A}" type="pres">
      <dgm:prSet presAssocID="{010F06A8-B67B-B646-8843-757133C369F2}" presName="dummy" presStyleCnt="0"/>
      <dgm:spPr/>
    </dgm:pt>
    <dgm:pt modelId="{40EEF68C-2FD2-C04C-B95D-6DC75E299AEF}" type="pres">
      <dgm:prSet presAssocID="{87D488AE-A5DB-354D-B2EE-81E2322E3A26}" presName="sibTrans" presStyleLbl="sibTrans2D1" presStyleIdx="1" presStyleCnt="4"/>
      <dgm:spPr/>
      <dgm:t>
        <a:bodyPr/>
        <a:lstStyle/>
        <a:p>
          <a:endParaRPr lang="es-CL"/>
        </a:p>
      </dgm:t>
    </dgm:pt>
    <dgm:pt modelId="{104A15AB-0BED-934C-8212-9D9730F34E79}" type="pres">
      <dgm:prSet presAssocID="{DF7F52FF-21E4-074E-91C3-EE8A08148FFF}" presName="node" presStyleLbl="node1" presStyleIdx="2" presStyleCnt="4" custScaleX="185438" custRadScaleRad="102149" custRadScaleInc="6781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735A5B15-B894-2A48-8B37-CBA95A373517}" type="pres">
      <dgm:prSet presAssocID="{DF7F52FF-21E4-074E-91C3-EE8A08148FFF}" presName="dummy" presStyleCnt="0"/>
      <dgm:spPr/>
    </dgm:pt>
    <dgm:pt modelId="{E9046981-F978-A743-AC31-BE57940D145C}" type="pres">
      <dgm:prSet presAssocID="{1E117901-3C52-E045-A91A-584C4709A11D}" presName="sibTrans" presStyleLbl="sibTrans2D1" presStyleIdx="2" presStyleCnt="4"/>
      <dgm:spPr/>
      <dgm:t>
        <a:bodyPr/>
        <a:lstStyle/>
        <a:p>
          <a:endParaRPr lang="es-CL"/>
        </a:p>
      </dgm:t>
    </dgm:pt>
    <dgm:pt modelId="{C014656B-E3A1-D642-BDA3-95D16CE6C967}" type="pres">
      <dgm:prSet presAssocID="{3263FE07-5630-7A4A-B439-1A3A9E83710C}" presName="node" presStyleLbl="node1" presStyleIdx="3" presStyleCnt="4" custScaleX="168493" custRadScaleRad="113807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A5A81AF3-7E7F-9046-9ED9-58F92F5C976F}" type="pres">
      <dgm:prSet presAssocID="{3263FE07-5630-7A4A-B439-1A3A9E83710C}" presName="dummy" presStyleCnt="0"/>
      <dgm:spPr/>
    </dgm:pt>
    <dgm:pt modelId="{63453A8C-1021-1141-924C-2A990AFCFA7C}" type="pres">
      <dgm:prSet presAssocID="{52863F04-3485-CF4D-B87C-1BF993A0F892}" presName="sibTrans" presStyleLbl="sibTrans2D1" presStyleIdx="3" presStyleCnt="4"/>
      <dgm:spPr/>
      <dgm:t>
        <a:bodyPr/>
        <a:lstStyle/>
        <a:p>
          <a:endParaRPr lang="es-CL"/>
        </a:p>
      </dgm:t>
    </dgm:pt>
  </dgm:ptLst>
  <dgm:cxnLst>
    <dgm:cxn modelId="{6A385BA1-DD71-2B4E-9981-F92BBE81E05E}" type="presOf" srcId="{DF7F52FF-21E4-074E-91C3-EE8A08148FFF}" destId="{104A15AB-0BED-934C-8212-9D9730F34E79}" srcOrd="0" destOrd="0" presId="urn:microsoft.com/office/officeart/2005/8/layout/radial6"/>
    <dgm:cxn modelId="{FF9AE5FC-7E3A-7A4B-B038-48D5EC74E93E}" type="presOf" srcId="{3263FE07-5630-7A4A-B439-1A3A9E83710C}" destId="{C014656B-E3A1-D642-BDA3-95D16CE6C967}" srcOrd="0" destOrd="0" presId="urn:microsoft.com/office/officeart/2005/8/layout/radial6"/>
    <dgm:cxn modelId="{73095CD6-3021-A94B-A536-707BC1BC63E2}" type="presOf" srcId="{87D488AE-A5DB-354D-B2EE-81E2322E3A26}" destId="{40EEF68C-2FD2-C04C-B95D-6DC75E299AEF}" srcOrd="0" destOrd="0" presId="urn:microsoft.com/office/officeart/2005/8/layout/radial6"/>
    <dgm:cxn modelId="{EA776E20-F7CF-594A-BA8B-136FFAF0A25E}" srcId="{78E08D2C-8C11-E44F-AEAB-DFD80FF41211}" destId="{3263FE07-5630-7A4A-B439-1A3A9E83710C}" srcOrd="3" destOrd="0" parTransId="{BC1BE97C-D77B-F541-A7D8-115BF584B5C5}" sibTransId="{52863F04-3485-CF4D-B87C-1BF993A0F892}"/>
    <dgm:cxn modelId="{78330BE3-51C9-C84C-B4EA-D2706702F8CF}" type="presOf" srcId="{0CECC0A0-38DE-B948-87AF-51C823E2E597}" destId="{0310EBD5-632F-DA49-969B-A9AB5C2B540F}" srcOrd="0" destOrd="0" presId="urn:microsoft.com/office/officeart/2005/8/layout/radial6"/>
    <dgm:cxn modelId="{2673D0B6-9D96-0443-8C4E-33B25B2229C4}" srcId="{78E08D2C-8C11-E44F-AEAB-DFD80FF41211}" destId="{DF7F52FF-21E4-074E-91C3-EE8A08148FFF}" srcOrd="2" destOrd="0" parTransId="{7BE4FC4B-EDC7-204E-AC00-E2CC61DE6BCF}" sibTransId="{1E117901-3C52-E045-A91A-584C4709A11D}"/>
    <dgm:cxn modelId="{E392B05B-897E-1546-A4A5-E34EF38274E5}" srcId="{78E08D2C-8C11-E44F-AEAB-DFD80FF41211}" destId="{0CECC0A0-38DE-B948-87AF-51C823E2E597}" srcOrd="0" destOrd="0" parTransId="{1DDBAE1D-F608-D843-918C-66A8C3728DD2}" sibTransId="{C65C68A8-2A37-934D-853A-2EFF3B77DDFF}"/>
    <dgm:cxn modelId="{596C2E2F-9B38-9741-B293-FBC9000DB78E}" type="presOf" srcId="{010F06A8-B67B-B646-8843-757133C369F2}" destId="{1B7A7EA7-9FBD-0044-9A22-F98FC3D93467}" srcOrd="0" destOrd="0" presId="urn:microsoft.com/office/officeart/2005/8/layout/radial6"/>
    <dgm:cxn modelId="{C3AD53C5-24F7-104D-AE42-9BC7BCDB3E66}" type="presOf" srcId="{52863F04-3485-CF4D-B87C-1BF993A0F892}" destId="{63453A8C-1021-1141-924C-2A990AFCFA7C}" srcOrd="0" destOrd="0" presId="urn:microsoft.com/office/officeart/2005/8/layout/radial6"/>
    <dgm:cxn modelId="{7F8DFAA0-2A74-254D-9DA6-AD60D71D38B9}" srcId="{1B1655E2-0482-EB46-9107-5A3C08A95DF7}" destId="{78E08D2C-8C11-E44F-AEAB-DFD80FF41211}" srcOrd="0" destOrd="0" parTransId="{DFED1E70-CC6A-B04F-A530-09801EFD1EDC}" sibTransId="{59B9568B-FD36-854E-8866-559D3CB6B1B4}"/>
    <dgm:cxn modelId="{2615D92B-21EC-5948-A622-EA210A0FAB8C}" type="presOf" srcId="{78E08D2C-8C11-E44F-AEAB-DFD80FF41211}" destId="{E682ACF8-CBE2-2C4D-9030-2F5ADFECCB80}" srcOrd="0" destOrd="0" presId="urn:microsoft.com/office/officeart/2005/8/layout/radial6"/>
    <dgm:cxn modelId="{50F6213C-5D9A-D147-9222-44134559C576}" srcId="{78E08D2C-8C11-E44F-AEAB-DFD80FF41211}" destId="{010F06A8-B67B-B646-8843-757133C369F2}" srcOrd="1" destOrd="0" parTransId="{A590FCD1-4EA6-6043-9AA6-B486619337DF}" sibTransId="{87D488AE-A5DB-354D-B2EE-81E2322E3A26}"/>
    <dgm:cxn modelId="{71A180FD-B5A1-124B-8ACB-45D98C58702D}" type="presOf" srcId="{1E117901-3C52-E045-A91A-584C4709A11D}" destId="{E9046981-F978-A743-AC31-BE57940D145C}" srcOrd="0" destOrd="0" presId="urn:microsoft.com/office/officeart/2005/8/layout/radial6"/>
    <dgm:cxn modelId="{AC1C3D86-E807-2C40-84F7-BB356283CFE6}" type="presOf" srcId="{C65C68A8-2A37-934D-853A-2EFF3B77DDFF}" destId="{583AB4DD-1542-A44E-AC05-EDD958DF57E9}" srcOrd="0" destOrd="0" presId="urn:microsoft.com/office/officeart/2005/8/layout/radial6"/>
    <dgm:cxn modelId="{D8CCA3A1-1A48-C849-957D-721FC0CD64F2}" type="presOf" srcId="{1B1655E2-0482-EB46-9107-5A3C08A95DF7}" destId="{07F202FC-F0F2-6947-8FBB-8D571B47CB42}" srcOrd="0" destOrd="0" presId="urn:microsoft.com/office/officeart/2005/8/layout/radial6"/>
    <dgm:cxn modelId="{F34D58CB-1431-1C45-82DB-1D914F8A40DD}" type="presParOf" srcId="{07F202FC-F0F2-6947-8FBB-8D571B47CB42}" destId="{E682ACF8-CBE2-2C4D-9030-2F5ADFECCB80}" srcOrd="0" destOrd="0" presId="urn:microsoft.com/office/officeart/2005/8/layout/radial6"/>
    <dgm:cxn modelId="{93758202-CEFD-0D48-8A56-BD151077AB56}" type="presParOf" srcId="{07F202FC-F0F2-6947-8FBB-8D571B47CB42}" destId="{0310EBD5-632F-DA49-969B-A9AB5C2B540F}" srcOrd="1" destOrd="0" presId="urn:microsoft.com/office/officeart/2005/8/layout/radial6"/>
    <dgm:cxn modelId="{D7C629EC-4AFB-594A-97B1-B403A636A363}" type="presParOf" srcId="{07F202FC-F0F2-6947-8FBB-8D571B47CB42}" destId="{733AF32E-A106-4B4B-8681-AD041935EE93}" srcOrd="2" destOrd="0" presId="urn:microsoft.com/office/officeart/2005/8/layout/radial6"/>
    <dgm:cxn modelId="{81B45904-CC15-1540-9F02-A38A2E3240D8}" type="presParOf" srcId="{07F202FC-F0F2-6947-8FBB-8D571B47CB42}" destId="{583AB4DD-1542-A44E-AC05-EDD958DF57E9}" srcOrd="3" destOrd="0" presId="urn:microsoft.com/office/officeart/2005/8/layout/radial6"/>
    <dgm:cxn modelId="{AD0D6C9F-1875-3E4D-AD3D-AF53F80D572A}" type="presParOf" srcId="{07F202FC-F0F2-6947-8FBB-8D571B47CB42}" destId="{1B7A7EA7-9FBD-0044-9A22-F98FC3D93467}" srcOrd="4" destOrd="0" presId="urn:microsoft.com/office/officeart/2005/8/layout/radial6"/>
    <dgm:cxn modelId="{24C5FE27-838A-2D4D-A6B9-2CFEFC8C5D02}" type="presParOf" srcId="{07F202FC-F0F2-6947-8FBB-8D571B47CB42}" destId="{77C6A031-27F3-F84F-B68B-09F81C2B697A}" srcOrd="5" destOrd="0" presId="urn:microsoft.com/office/officeart/2005/8/layout/radial6"/>
    <dgm:cxn modelId="{4F8BD3B7-FDF3-4247-9093-AD51BA061449}" type="presParOf" srcId="{07F202FC-F0F2-6947-8FBB-8D571B47CB42}" destId="{40EEF68C-2FD2-C04C-B95D-6DC75E299AEF}" srcOrd="6" destOrd="0" presId="urn:microsoft.com/office/officeart/2005/8/layout/radial6"/>
    <dgm:cxn modelId="{5F235CCB-91BB-6D4C-8E05-69C3594A6981}" type="presParOf" srcId="{07F202FC-F0F2-6947-8FBB-8D571B47CB42}" destId="{104A15AB-0BED-934C-8212-9D9730F34E79}" srcOrd="7" destOrd="0" presId="urn:microsoft.com/office/officeart/2005/8/layout/radial6"/>
    <dgm:cxn modelId="{0F3E5EEA-77B8-424B-AA79-21FE9ABABA89}" type="presParOf" srcId="{07F202FC-F0F2-6947-8FBB-8D571B47CB42}" destId="{735A5B15-B894-2A48-8B37-CBA95A373517}" srcOrd="8" destOrd="0" presId="urn:microsoft.com/office/officeart/2005/8/layout/radial6"/>
    <dgm:cxn modelId="{621CA8C7-D5E0-9148-AC49-8D6DA3161491}" type="presParOf" srcId="{07F202FC-F0F2-6947-8FBB-8D571B47CB42}" destId="{E9046981-F978-A743-AC31-BE57940D145C}" srcOrd="9" destOrd="0" presId="urn:microsoft.com/office/officeart/2005/8/layout/radial6"/>
    <dgm:cxn modelId="{4E12B483-6062-F445-A768-F3A688C5EDBD}" type="presParOf" srcId="{07F202FC-F0F2-6947-8FBB-8D571B47CB42}" destId="{C014656B-E3A1-D642-BDA3-95D16CE6C967}" srcOrd="10" destOrd="0" presId="urn:microsoft.com/office/officeart/2005/8/layout/radial6"/>
    <dgm:cxn modelId="{F910B47B-0821-0440-B99B-0B97194C6182}" type="presParOf" srcId="{07F202FC-F0F2-6947-8FBB-8D571B47CB42}" destId="{A5A81AF3-7E7F-9046-9ED9-58F92F5C976F}" srcOrd="11" destOrd="0" presId="urn:microsoft.com/office/officeart/2005/8/layout/radial6"/>
    <dgm:cxn modelId="{A40C7F4F-2ACE-C447-9848-19E576CF3E10}" type="presParOf" srcId="{07F202FC-F0F2-6947-8FBB-8D571B47CB42}" destId="{63453A8C-1021-1141-924C-2A990AFCFA7C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BB8852-5C84-F542-B26B-742D4EC60AD1}">
      <dsp:nvSpPr>
        <dsp:cNvPr id="0" name=""/>
        <dsp:cNvSpPr/>
      </dsp:nvSpPr>
      <dsp:spPr>
        <a:xfrm rot="5400000">
          <a:off x="4670221" y="-1982846"/>
          <a:ext cx="1353070" cy="5662157"/>
        </a:xfrm>
        <a:prstGeom prst="round2SameRect">
          <a:avLst/>
        </a:prstGeom>
        <a:solidFill>
          <a:schemeClr val="accent6">
            <a:lumMod val="20000"/>
            <a:lumOff val="80000"/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just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600" b="0" i="0" kern="1200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rPr>
            <a:t>Limites o restricciones sobre el comportamiento del sistema, por lo cual establece límites y restricciones sobre lo que los diseñadores (arquitectos de software) e ingenieros de software pueden hacer.</a:t>
          </a:r>
          <a:endParaRPr lang="es-ES" sz="1600" kern="1200" dirty="0">
            <a:solidFill>
              <a:schemeClr val="accent6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 rot="-5400000">
        <a:off x="2515678" y="237748"/>
        <a:ext cx="5596106" cy="1220968"/>
      </dsp:txXfrm>
    </dsp:sp>
    <dsp:sp modelId="{9D2929D0-3677-B144-9974-A21916AAC888}">
      <dsp:nvSpPr>
        <dsp:cNvPr id="0" name=""/>
        <dsp:cNvSpPr/>
      </dsp:nvSpPr>
      <dsp:spPr>
        <a:xfrm>
          <a:off x="964" y="2562"/>
          <a:ext cx="2514713" cy="1691338"/>
        </a:xfrm>
        <a:prstGeom prst="roundRect">
          <a:avLst/>
        </a:prstGeom>
        <a:solidFill>
          <a:schemeClr val="accent6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>
              <a:latin typeface="Calibri" panose="020F0502020204030204" pitchFamily="34" charset="0"/>
              <a:cs typeface="Calibri" panose="020F0502020204030204" pitchFamily="34" charset="0"/>
            </a:rPr>
            <a:t>RNF de Producto</a:t>
          </a:r>
        </a:p>
      </dsp:txBody>
      <dsp:txXfrm>
        <a:off x="83528" y="85126"/>
        <a:ext cx="2349585" cy="1526210"/>
      </dsp:txXfrm>
    </dsp:sp>
    <dsp:sp modelId="{5F64FDE9-A2B3-BC40-BA9D-1E047C0DE66D}">
      <dsp:nvSpPr>
        <dsp:cNvPr id="0" name=""/>
        <dsp:cNvSpPr/>
      </dsp:nvSpPr>
      <dsp:spPr>
        <a:xfrm rot="5400000">
          <a:off x="4670221" y="-206941"/>
          <a:ext cx="1353070" cy="5662157"/>
        </a:xfrm>
        <a:prstGeom prst="round2Same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just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600" b="0" i="0" kern="1200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rPr>
            <a:t>Se derivan de las políticas y procedimientos de la organización tales como estándares de procesos o requerimientos de implementación. También corresponde a herramientas para la gestión del desarrollo de software.</a:t>
          </a:r>
          <a:endParaRPr lang="es-ES" sz="1600" kern="1200" dirty="0">
            <a:solidFill>
              <a:schemeClr val="accent4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 rot="-5400000">
        <a:off x="2515678" y="2013653"/>
        <a:ext cx="5596106" cy="1220968"/>
      </dsp:txXfrm>
    </dsp:sp>
    <dsp:sp modelId="{7E0C0BFF-9EB5-594E-901D-B2922D775252}">
      <dsp:nvSpPr>
        <dsp:cNvPr id="0" name=""/>
        <dsp:cNvSpPr/>
      </dsp:nvSpPr>
      <dsp:spPr>
        <a:xfrm>
          <a:off x="964" y="1778468"/>
          <a:ext cx="2514713" cy="1691338"/>
        </a:xfrm>
        <a:prstGeom prst="roundRect">
          <a:avLst/>
        </a:prstGeom>
        <a:solidFill>
          <a:schemeClr val="accent4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>
              <a:latin typeface="Calibri" panose="020F0502020204030204" pitchFamily="34" charset="0"/>
              <a:cs typeface="Calibri" panose="020F0502020204030204" pitchFamily="34" charset="0"/>
            </a:rPr>
            <a:t>RNF Organizacionales</a:t>
          </a:r>
        </a:p>
      </dsp:txBody>
      <dsp:txXfrm>
        <a:off x="83528" y="1861032"/>
        <a:ext cx="2349585" cy="1526210"/>
      </dsp:txXfrm>
    </dsp:sp>
    <dsp:sp modelId="{D74FB448-0223-7743-900A-DF70A5DD7B67}">
      <dsp:nvSpPr>
        <dsp:cNvPr id="0" name=""/>
        <dsp:cNvSpPr/>
      </dsp:nvSpPr>
      <dsp:spPr>
        <a:xfrm rot="5400000">
          <a:off x="4670221" y="1568964"/>
          <a:ext cx="1353070" cy="5662157"/>
        </a:xfrm>
        <a:prstGeom prst="round2SameRect">
          <a:avLst/>
        </a:prstGeom>
        <a:solidFill>
          <a:schemeClr val="accent5">
            <a:lumMod val="20000"/>
            <a:lumOff val="80000"/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just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600" b="0" i="0" kern="1200" dirty="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rPr>
            <a:t>Limitaciones de tipo económica, interacción o necesidad del sistema de inter-operar con otros sistemas, requerimientos regulatorios en el área de salud, seguridad industrial o protección de datos, requerimientos legales como licencias, regulaciones o certificaciones que necesita el producto según la industria en el que se desempeñe.</a:t>
          </a:r>
          <a:endParaRPr lang="es-ES" sz="1600" kern="1200" dirty="0">
            <a:solidFill>
              <a:schemeClr val="accent5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 rot="-5400000">
        <a:off x="2515678" y="3789559"/>
        <a:ext cx="5596106" cy="1220968"/>
      </dsp:txXfrm>
    </dsp:sp>
    <dsp:sp modelId="{354D669C-F48F-1740-86E2-48EB6F7732EF}">
      <dsp:nvSpPr>
        <dsp:cNvPr id="0" name=""/>
        <dsp:cNvSpPr/>
      </dsp:nvSpPr>
      <dsp:spPr>
        <a:xfrm>
          <a:off x="964" y="3554373"/>
          <a:ext cx="2514713" cy="1691338"/>
        </a:xfrm>
        <a:prstGeom prst="roundRect">
          <a:avLst/>
        </a:prstGeom>
        <a:solidFill>
          <a:schemeClr val="accent5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>
              <a:latin typeface="Calibri" panose="020F0502020204030204" pitchFamily="34" charset="0"/>
              <a:cs typeface="Calibri" panose="020F0502020204030204" pitchFamily="34" charset="0"/>
            </a:rPr>
            <a:t>RNF Externos</a:t>
          </a:r>
        </a:p>
      </dsp:txBody>
      <dsp:txXfrm>
        <a:off x="83528" y="3636937"/>
        <a:ext cx="2349585" cy="152621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31FCE6-E882-B54F-ADA8-73F9F7B1888F}">
      <dsp:nvSpPr>
        <dsp:cNvPr id="0" name=""/>
        <dsp:cNvSpPr/>
      </dsp:nvSpPr>
      <dsp:spPr>
        <a:xfrm rot="5400000">
          <a:off x="4625776" y="-2503277"/>
          <a:ext cx="1009393" cy="627354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just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6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El sistema deberá́ estar 99.5% disponible en los días de la semana entre las 6:00hrs y las 24:00hrs y al menos 99.95% disponible entre lasa 16:00hrs y 18:00hrs.</a:t>
          </a:r>
        </a:p>
      </dsp:txBody>
      <dsp:txXfrm rot="-5400000">
        <a:off x="1993702" y="178072"/>
        <a:ext cx="6224268" cy="910843"/>
      </dsp:txXfrm>
    </dsp:sp>
    <dsp:sp modelId="{6B6ACB3C-1782-F742-B9DE-7FA43B138573}">
      <dsp:nvSpPr>
        <dsp:cNvPr id="0" name=""/>
        <dsp:cNvSpPr/>
      </dsp:nvSpPr>
      <dsp:spPr>
        <a:xfrm>
          <a:off x="990" y="2623"/>
          <a:ext cx="1992711" cy="12617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800"/>
            <a:buFont typeface="Roboto Condensed"/>
            <a:buChar char="▰"/>
          </a:pPr>
          <a:r>
            <a:rPr lang="es-CL" sz="2000" b="1" kern="1200" dirty="0">
              <a:latin typeface="Calibri" panose="020F0502020204030204" pitchFamily="34" charset="0"/>
              <a:ea typeface="Roboto Condensed"/>
              <a:cs typeface="Calibri" panose="020F0502020204030204" pitchFamily="34" charset="0"/>
              <a:sym typeface="Roboto Condensed"/>
            </a:rPr>
            <a:t>Disponibilidad (Availability)</a:t>
          </a:r>
          <a:endParaRPr lang="es-ES" sz="2000" b="1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62583" y="64216"/>
        <a:ext cx="1869525" cy="1138556"/>
      </dsp:txXfrm>
    </dsp:sp>
    <dsp:sp modelId="{2503B8F3-AB5C-274D-BCA2-58A31BC5C4C8}">
      <dsp:nvSpPr>
        <dsp:cNvPr id="0" name=""/>
        <dsp:cNvSpPr/>
      </dsp:nvSpPr>
      <dsp:spPr>
        <a:xfrm rot="5400000">
          <a:off x="4625776" y="-1178447"/>
          <a:ext cx="1009393" cy="627354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just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6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Al menos 25% de la capacidad del procesador y de la memoria RAM del computador deberá́ estar libre en las horas de mayor cargar de trabajo (16:00hrs a 18:00hrs).</a:t>
          </a:r>
        </a:p>
      </dsp:txBody>
      <dsp:txXfrm rot="-5400000">
        <a:off x="1993702" y="1502902"/>
        <a:ext cx="6224268" cy="910843"/>
      </dsp:txXfrm>
    </dsp:sp>
    <dsp:sp modelId="{E4167F28-1648-874E-8085-3C6EDEC561F1}">
      <dsp:nvSpPr>
        <dsp:cNvPr id="0" name=""/>
        <dsp:cNvSpPr/>
      </dsp:nvSpPr>
      <dsp:spPr>
        <a:xfrm>
          <a:off x="990" y="1327452"/>
          <a:ext cx="1992711" cy="12617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000" b="1" kern="1200">
              <a:latin typeface="Calibri" panose="020F0502020204030204" pitchFamily="34" charset="0"/>
              <a:ea typeface="Roboto Condensed"/>
              <a:cs typeface="Calibri" panose="020F0502020204030204" pitchFamily="34" charset="0"/>
              <a:sym typeface="Roboto Condensed"/>
            </a:rPr>
            <a:t>Eficiencia (Efficiency)</a:t>
          </a:r>
          <a:endParaRPr lang="es-CL" sz="2000" b="1" kern="1200" dirty="0">
            <a:latin typeface="Calibri" panose="020F0502020204030204" pitchFamily="34" charset="0"/>
            <a:ea typeface="Roboto Condensed"/>
            <a:cs typeface="Calibri" panose="020F0502020204030204" pitchFamily="34" charset="0"/>
            <a:sym typeface="Roboto Condensed"/>
          </a:endParaRPr>
        </a:p>
      </dsp:txBody>
      <dsp:txXfrm>
        <a:off x="62583" y="1389045"/>
        <a:ext cx="1869525" cy="1138556"/>
      </dsp:txXfrm>
    </dsp:sp>
    <dsp:sp modelId="{753BF79E-9931-BD48-BA1E-01450ABD96A6}">
      <dsp:nvSpPr>
        <dsp:cNvPr id="0" name=""/>
        <dsp:cNvSpPr/>
      </dsp:nvSpPr>
      <dsp:spPr>
        <a:xfrm rot="5400000">
          <a:off x="4625776" y="146381"/>
          <a:ext cx="1009393" cy="627354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just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6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Un programador que tenga al menos seis meses de experiencia dando soporte a este producto deberá́ ser capaz de lograr que el producto pueda imprimir en un nuevo dispositivo de impresión en menos de una hora de trabajo.</a:t>
          </a:r>
        </a:p>
      </dsp:txBody>
      <dsp:txXfrm rot="-5400000">
        <a:off x="1993702" y="2827731"/>
        <a:ext cx="6224268" cy="910843"/>
      </dsp:txXfrm>
    </dsp:sp>
    <dsp:sp modelId="{E6CB6349-B549-D945-B0B4-54E4C191E484}">
      <dsp:nvSpPr>
        <dsp:cNvPr id="0" name=""/>
        <dsp:cNvSpPr/>
      </dsp:nvSpPr>
      <dsp:spPr>
        <a:xfrm>
          <a:off x="990" y="2652282"/>
          <a:ext cx="1992711" cy="12617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000" b="1" kern="1200">
              <a:latin typeface="Calibri" panose="020F0502020204030204" pitchFamily="34" charset="0"/>
              <a:ea typeface="Roboto Condensed"/>
              <a:cs typeface="Calibri" panose="020F0502020204030204" pitchFamily="34" charset="0"/>
              <a:sym typeface="Roboto Condensed"/>
            </a:rPr>
            <a:t>Flexibilidad (Flexibility)</a:t>
          </a:r>
          <a:endParaRPr lang="es-CL" sz="2000" b="1" kern="1200" dirty="0">
            <a:latin typeface="Calibri" panose="020F0502020204030204" pitchFamily="34" charset="0"/>
            <a:ea typeface="Roboto Condensed"/>
            <a:cs typeface="Calibri" panose="020F0502020204030204" pitchFamily="34" charset="0"/>
            <a:sym typeface="Roboto Condensed"/>
          </a:endParaRPr>
        </a:p>
      </dsp:txBody>
      <dsp:txXfrm>
        <a:off x="62583" y="2713875"/>
        <a:ext cx="1869525" cy="1138556"/>
      </dsp:txXfrm>
    </dsp:sp>
    <dsp:sp modelId="{7664C610-41AA-6F4D-8CEB-81D4959AB019}">
      <dsp:nvSpPr>
        <dsp:cNvPr id="0" name=""/>
        <dsp:cNvSpPr/>
      </dsp:nvSpPr>
      <dsp:spPr>
        <a:xfrm rot="5400000">
          <a:off x="4625776" y="1471210"/>
          <a:ext cx="1009393" cy="627354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just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6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Únicamente los usuarios que tengan privilegios de acceso como auditores podrán ver los históricos de transacciones de los clientes.</a:t>
          </a:r>
        </a:p>
      </dsp:txBody>
      <dsp:txXfrm rot="-5400000">
        <a:off x="1993702" y="4152560"/>
        <a:ext cx="6224268" cy="910843"/>
      </dsp:txXfrm>
    </dsp:sp>
    <dsp:sp modelId="{D1745B43-5B77-FA49-BCB1-9E5F08BC6B03}">
      <dsp:nvSpPr>
        <dsp:cNvPr id="0" name=""/>
        <dsp:cNvSpPr/>
      </dsp:nvSpPr>
      <dsp:spPr>
        <a:xfrm>
          <a:off x="990" y="3977111"/>
          <a:ext cx="1992711" cy="12617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800"/>
            <a:buFont typeface="Roboto Condensed"/>
            <a:buChar char="▰"/>
          </a:pPr>
          <a:r>
            <a:rPr lang="es-CL" sz="2000" b="1" kern="1200" dirty="0">
              <a:latin typeface="Calibri" panose="020F0502020204030204" pitchFamily="34" charset="0"/>
              <a:ea typeface="Roboto Condensed"/>
              <a:cs typeface="Calibri" panose="020F0502020204030204" pitchFamily="34" charset="0"/>
              <a:sym typeface="Roboto Condensed"/>
            </a:rPr>
            <a:t>Integridad (Integrity)</a:t>
          </a:r>
          <a:endParaRPr lang="es-CL" sz="2000" b="1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62583" y="4038704"/>
        <a:ext cx="1869525" cy="113855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587570-0D9A-A042-858F-7A2939C01012}">
      <dsp:nvSpPr>
        <dsp:cNvPr id="0" name=""/>
        <dsp:cNvSpPr/>
      </dsp:nvSpPr>
      <dsp:spPr>
        <a:xfrm rot="5400000">
          <a:off x="4701694" y="-2427108"/>
          <a:ext cx="1009393" cy="612120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just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6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El sistema deberá́ poder importar los datos de reservas del hotel desde los archivos DBF de la aplicación que actualmente es usada en recepción.</a:t>
          </a:r>
        </a:p>
      </dsp:txBody>
      <dsp:txXfrm rot="-5400000">
        <a:off x="2145789" y="178072"/>
        <a:ext cx="6071930" cy="910843"/>
      </dsp:txXfrm>
    </dsp:sp>
    <dsp:sp modelId="{C2A3F0B2-F37C-8D41-9EEF-D9F9128A7799}">
      <dsp:nvSpPr>
        <dsp:cNvPr id="0" name=""/>
        <dsp:cNvSpPr/>
      </dsp:nvSpPr>
      <dsp:spPr>
        <a:xfrm>
          <a:off x="1241" y="2623"/>
          <a:ext cx="2144547" cy="12617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000" b="1" kern="1200" dirty="0">
              <a:latin typeface="Calibri" panose="020F0502020204030204" pitchFamily="34" charset="0"/>
              <a:ea typeface="Roboto Condensed"/>
              <a:cs typeface="Calibri" panose="020F0502020204030204" pitchFamily="34" charset="0"/>
              <a:sym typeface="Roboto Condensed"/>
            </a:rPr>
            <a:t>Interoperabilidad (Interoperability)</a:t>
          </a:r>
        </a:p>
      </dsp:txBody>
      <dsp:txXfrm>
        <a:off x="62834" y="64216"/>
        <a:ext cx="2021361" cy="1138556"/>
      </dsp:txXfrm>
    </dsp:sp>
    <dsp:sp modelId="{1FBEFFE2-70E8-D84F-A43A-72EC29A05206}">
      <dsp:nvSpPr>
        <dsp:cNvPr id="0" name=""/>
        <dsp:cNvSpPr/>
      </dsp:nvSpPr>
      <dsp:spPr>
        <a:xfrm rot="5400000">
          <a:off x="4701694" y="-1102279"/>
          <a:ext cx="1009393" cy="612120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just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6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No más de 3 transacciones de ventas mayores a $500.000 pesos pueden perderse por fallas del software.</a:t>
          </a:r>
        </a:p>
      </dsp:txBody>
      <dsp:txXfrm rot="-5400000">
        <a:off x="2145789" y="1502901"/>
        <a:ext cx="6071930" cy="910843"/>
      </dsp:txXfrm>
    </dsp:sp>
    <dsp:sp modelId="{306C02CB-92D0-E34A-975C-A0BA15D26AC6}">
      <dsp:nvSpPr>
        <dsp:cNvPr id="0" name=""/>
        <dsp:cNvSpPr/>
      </dsp:nvSpPr>
      <dsp:spPr>
        <a:xfrm>
          <a:off x="1241" y="1327452"/>
          <a:ext cx="2144547" cy="12617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000" b="1" kern="1200" dirty="0">
              <a:latin typeface="Calibri" panose="020F0502020204030204" pitchFamily="34" charset="0"/>
              <a:ea typeface="Roboto Condensed"/>
              <a:cs typeface="Calibri" panose="020F0502020204030204" pitchFamily="34" charset="0"/>
              <a:sym typeface="Roboto Condensed"/>
            </a:rPr>
            <a:t>Confiabilidad (Reliability)</a:t>
          </a:r>
        </a:p>
      </dsp:txBody>
      <dsp:txXfrm>
        <a:off x="62834" y="1389045"/>
        <a:ext cx="2021361" cy="1138556"/>
      </dsp:txXfrm>
    </dsp:sp>
    <dsp:sp modelId="{2AB987E0-5923-FA42-95FD-A4F8A97168F0}">
      <dsp:nvSpPr>
        <dsp:cNvPr id="0" name=""/>
        <dsp:cNvSpPr/>
      </dsp:nvSpPr>
      <dsp:spPr>
        <a:xfrm rot="5400000">
          <a:off x="4701694" y="222550"/>
          <a:ext cx="1009393" cy="612120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just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6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Si el editor de textos deja de responder antes de que el usuario grabe el archivo, el editor deberá́ poder recuperar todos los cambios hechos hasta 1 minuto antes de que el editor dejo de funcionar.</a:t>
          </a:r>
        </a:p>
      </dsp:txBody>
      <dsp:txXfrm rot="-5400000">
        <a:off x="2145789" y="2827731"/>
        <a:ext cx="6071930" cy="910843"/>
      </dsp:txXfrm>
    </dsp:sp>
    <dsp:sp modelId="{A85E8062-E4DB-3B4B-89C3-8987BB7AB34E}">
      <dsp:nvSpPr>
        <dsp:cNvPr id="0" name=""/>
        <dsp:cNvSpPr/>
      </dsp:nvSpPr>
      <dsp:spPr>
        <a:xfrm>
          <a:off x="1241" y="2652282"/>
          <a:ext cx="2144547" cy="12617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800"/>
          </a:pPr>
          <a:r>
            <a:rPr lang="es-CL" sz="2000" b="1" kern="1200" dirty="0">
              <a:latin typeface="Calibri" panose="020F0502020204030204" pitchFamily="34" charset="0"/>
              <a:ea typeface="Roboto Condensed"/>
              <a:cs typeface="Calibri" panose="020F0502020204030204" pitchFamily="34" charset="0"/>
              <a:sym typeface="Roboto Condensed"/>
            </a:rPr>
            <a:t>Robustez (Robustness)</a:t>
          </a:r>
          <a:endParaRPr lang="es-CL" sz="2000" b="1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62834" y="2713875"/>
        <a:ext cx="2021361" cy="1138556"/>
      </dsp:txXfrm>
    </dsp:sp>
    <dsp:sp modelId="{0E9746E7-20AB-BC4E-8974-4B27CF621573}">
      <dsp:nvSpPr>
        <dsp:cNvPr id="0" name=""/>
        <dsp:cNvSpPr/>
      </dsp:nvSpPr>
      <dsp:spPr>
        <a:xfrm rot="5400000">
          <a:off x="4701694" y="1547379"/>
          <a:ext cx="1009393" cy="612120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just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600" kern="1200" noProof="0" dirty="0">
              <a:latin typeface="Calibri" panose="020F0502020204030204" pitchFamily="34" charset="0"/>
              <a:cs typeface="Calibri" panose="020F0502020204030204" pitchFamily="34" charset="0"/>
            </a:rPr>
            <a:t>Un usuario entrenado debe ser capaz de registrar una reserva de habitación en un máximo de 4 minutos.</a:t>
          </a:r>
        </a:p>
      </dsp:txBody>
      <dsp:txXfrm rot="-5400000">
        <a:off x="2145789" y="4152560"/>
        <a:ext cx="6071930" cy="910843"/>
      </dsp:txXfrm>
    </dsp:sp>
    <dsp:sp modelId="{CC84E069-923C-724E-AA0D-7B395F0A5C9C}">
      <dsp:nvSpPr>
        <dsp:cNvPr id="0" name=""/>
        <dsp:cNvSpPr/>
      </dsp:nvSpPr>
      <dsp:spPr>
        <a:xfrm>
          <a:off x="1241" y="3977111"/>
          <a:ext cx="2144547" cy="12617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000" b="1" kern="1200" dirty="0">
              <a:latin typeface="Calibri" panose="020F0502020204030204" pitchFamily="34" charset="0"/>
              <a:ea typeface="Roboto Condensed"/>
              <a:cs typeface="Calibri" panose="020F0502020204030204" pitchFamily="34" charset="0"/>
              <a:sym typeface="Roboto Condensed"/>
            </a:rPr>
            <a:t>Usabilidad (Usability)</a:t>
          </a:r>
        </a:p>
      </dsp:txBody>
      <dsp:txXfrm>
        <a:off x="62834" y="4038704"/>
        <a:ext cx="2021361" cy="113855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587570-0D9A-A042-858F-7A2939C01012}">
      <dsp:nvSpPr>
        <dsp:cNvPr id="0" name=""/>
        <dsp:cNvSpPr/>
      </dsp:nvSpPr>
      <dsp:spPr>
        <a:xfrm rot="5400000">
          <a:off x="4625776" y="-2503277"/>
          <a:ext cx="1009393" cy="6273543"/>
        </a:xfrm>
        <a:prstGeom prst="round2SameRect">
          <a:avLst/>
        </a:prstGeom>
        <a:solidFill>
          <a:schemeClr val="accent2">
            <a:lumMod val="40000"/>
            <a:lumOff val="60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600" kern="1200" dirty="0"/>
            <a:t>Si la empresa decide cambiar de BD, un programador deberá poder modificar las rutinas de conexión hacia la nueva BD en no mas de 20HH.</a:t>
          </a:r>
        </a:p>
      </dsp:txBody>
      <dsp:txXfrm rot="-5400000">
        <a:off x="1993702" y="178072"/>
        <a:ext cx="6224268" cy="910843"/>
      </dsp:txXfrm>
    </dsp:sp>
    <dsp:sp modelId="{C2A3F0B2-F37C-8D41-9EEF-D9F9128A7799}">
      <dsp:nvSpPr>
        <dsp:cNvPr id="0" name=""/>
        <dsp:cNvSpPr/>
      </dsp:nvSpPr>
      <dsp:spPr>
        <a:xfrm>
          <a:off x="990" y="2623"/>
          <a:ext cx="1992711" cy="1261742"/>
        </a:xfrm>
        <a:prstGeom prst="round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000" b="1" kern="1200" dirty="0">
              <a:latin typeface="Roboto Condensed"/>
              <a:ea typeface="Roboto Condensed"/>
              <a:cs typeface="Roboto Condensed"/>
              <a:sym typeface="Roboto Condensed"/>
            </a:rPr>
            <a:t>Mantenibilidad (Maintainability)</a:t>
          </a:r>
          <a:endParaRPr lang="es-CL" sz="2000" b="1" kern="1200" dirty="0">
            <a:latin typeface="Calibri" panose="020F0502020204030204" pitchFamily="34" charset="0"/>
            <a:ea typeface="Roboto Condensed"/>
            <a:cs typeface="Calibri" panose="020F0502020204030204" pitchFamily="34" charset="0"/>
            <a:sym typeface="Roboto Condensed"/>
          </a:endParaRPr>
        </a:p>
      </dsp:txBody>
      <dsp:txXfrm>
        <a:off x="62583" y="64216"/>
        <a:ext cx="1869525" cy="1138556"/>
      </dsp:txXfrm>
    </dsp:sp>
    <dsp:sp modelId="{124D204B-D95F-4143-809A-2996256E0851}">
      <dsp:nvSpPr>
        <dsp:cNvPr id="0" name=""/>
        <dsp:cNvSpPr/>
      </dsp:nvSpPr>
      <dsp:spPr>
        <a:xfrm rot="5400000">
          <a:off x="4627023" y="-1177101"/>
          <a:ext cx="1007586" cy="6270851"/>
        </a:xfrm>
        <a:prstGeom prst="round2SameRect">
          <a:avLst/>
        </a:prstGeom>
        <a:solidFill>
          <a:schemeClr val="accent2">
            <a:lumMod val="40000"/>
            <a:lumOff val="60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600" kern="1200" dirty="0"/>
            <a:t>El módulo de impresión remota del sistema deberá poder funcionar en versiones de Windows 7, Windows 10, Mac OSx 10.13.6 y Ubuntu (versiones 16.04 en adelante).</a:t>
          </a:r>
        </a:p>
      </dsp:txBody>
      <dsp:txXfrm rot="-5400000">
        <a:off x="1995391" y="1503717"/>
        <a:ext cx="6221665" cy="909214"/>
      </dsp:txXfrm>
    </dsp:sp>
    <dsp:sp modelId="{B61D3A00-84F8-3B4C-AE75-FDD002A79E15}">
      <dsp:nvSpPr>
        <dsp:cNvPr id="0" name=""/>
        <dsp:cNvSpPr/>
      </dsp:nvSpPr>
      <dsp:spPr>
        <a:xfrm>
          <a:off x="990" y="1327452"/>
          <a:ext cx="1994400" cy="1261742"/>
        </a:xfrm>
        <a:prstGeom prst="round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b="1" kern="1200" dirty="0">
              <a:latin typeface="Roboto Condensed"/>
              <a:ea typeface="Roboto Condensed"/>
              <a:cs typeface="Roboto Condensed"/>
              <a:sym typeface="Roboto Condensed"/>
            </a:rPr>
            <a:t>Portabilidad (Portability)</a:t>
          </a:r>
          <a:endParaRPr lang="es-CL" sz="2000" kern="1200" dirty="0"/>
        </a:p>
      </dsp:txBody>
      <dsp:txXfrm>
        <a:off x="62583" y="1389045"/>
        <a:ext cx="1871214" cy="1138556"/>
      </dsp:txXfrm>
    </dsp:sp>
    <dsp:sp modelId="{FBD74634-BEFD-F040-B1D5-57C05409532A}">
      <dsp:nvSpPr>
        <dsp:cNvPr id="0" name=""/>
        <dsp:cNvSpPr/>
      </dsp:nvSpPr>
      <dsp:spPr>
        <a:xfrm rot="5400000">
          <a:off x="4622345" y="155034"/>
          <a:ext cx="1010160" cy="6256236"/>
        </a:xfrm>
        <a:prstGeom prst="round2SameRect">
          <a:avLst/>
        </a:prstGeom>
        <a:solidFill>
          <a:schemeClr val="accent2">
            <a:lumMod val="40000"/>
            <a:lumOff val="60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600" kern="1200" dirty="0"/>
            <a:t>El modulo de exportación de reportes en formato XML deberá poder ser reusado en todas las aplicaciones para retail.</a:t>
          </a:r>
        </a:p>
      </dsp:txBody>
      <dsp:txXfrm rot="-5400000">
        <a:off x="1999307" y="2827384"/>
        <a:ext cx="6206924" cy="911536"/>
      </dsp:txXfrm>
    </dsp:sp>
    <dsp:sp modelId="{1C33A7A6-D444-D84B-942C-BEC134E5CE53}">
      <dsp:nvSpPr>
        <dsp:cNvPr id="0" name=""/>
        <dsp:cNvSpPr/>
      </dsp:nvSpPr>
      <dsp:spPr>
        <a:xfrm>
          <a:off x="990" y="2652282"/>
          <a:ext cx="1998316" cy="1261742"/>
        </a:xfrm>
        <a:prstGeom prst="round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000" b="1" kern="1200" dirty="0">
              <a:latin typeface="Roboto Condensed"/>
              <a:ea typeface="Roboto Condensed"/>
              <a:cs typeface="Roboto Condensed"/>
              <a:sym typeface="Roboto Condensed"/>
            </a:rPr>
            <a:t>Reusabilidad (Reusability)</a:t>
          </a:r>
        </a:p>
      </dsp:txBody>
      <dsp:txXfrm>
        <a:off x="62583" y="2713875"/>
        <a:ext cx="1875130" cy="1138556"/>
      </dsp:txXfrm>
    </dsp:sp>
    <dsp:sp modelId="{622B7802-158B-F24F-B9D4-7DE10FDF0531}">
      <dsp:nvSpPr>
        <dsp:cNvPr id="0" name=""/>
        <dsp:cNvSpPr/>
      </dsp:nvSpPr>
      <dsp:spPr>
        <a:xfrm rot="5400000">
          <a:off x="4623450" y="1474527"/>
          <a:ext cx="1010776" cy="6266909"/>
        </a:xfrm>
        <a:prstGeom prst="round2SameRect">
          <a:avLst/>
        </a:prstGeom>
        <a:solidFill>
          <a:schemeClr val="accent2">
            <a:lumMod val="40000"/>
            <a:lumOff val="60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600"/>
            <a:buChar char="••"/>
          </a:pPr>
          <a:r>
            <a:rPr lang="es-CL" sz="1600" kern="1200" dirty="0"/>
            <a:t>La complejidad ciclomática de un modulo no deberá exceder de 20.</a:t>
          </a:r>
        </a:p>
      </dsp:txBody>
      <dsp:txXfrm rot="-5400000">
        <a:off x="1995384" y="4151935"/>
        <a:ext cx="6217567" cy="912092"/>
      </dsp:txXfrm>
    </dsp:sp>
    <dsp:sp modelId="{7859EF30-01F4-774B-800C-7D0DF7826AE8}">
      <dsp:nvSpPr>
        <dsp:cNvPr id="0" name=""/>
        <dsp:cNvSpPr/>
      </dsp:nvSpPr>
      <dsp:spPr>
        <a:xfrm>
          <a:off x="990" y="3977111"/>
          <a:ext cx="1994392" cy="1261742"/>
        </a:xfrm>
        <a:prstGeom prst="round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000" b="1" kern="1200" dirty="0">
              <a:latin typeface="Roboto Condensed"/>
              <a:ea typeface="Roboto Condensed"/>
              <a:cs typeface="Roboto Condensed"/>
              <a:sym typeface="Roboto Condensed"/>
            </a:rPr>
            <a:t>Testeabilidad (Testability)</a:t>
          </a:r>
        </a:p>
      </dsp:txBody>
      <dsp:txXfrm>
        <a:off x="62583" y="4038704"/>
        <a:ext cx="1871206" cy="11385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A8399F-26C0-2246-A0AB-7CAB78A63B8D}">
      <dsp:nvSpPr>
        <dsp:cNvPr id="0" name=""/>
        <dsp:cNvSpPr/>
      </dsp:nvSpPr>
      <dsp:spPr>
        <a:xfrm>
          <a:off x="2410" y="132425"/>
          <a:ext cx="1999643" cy="633191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1" kern="1200" dirty="0">
              <a:latin typeface="Calibri" panose="020F0502020204030204" pitchFamily="34" charset="0"/>
              <a:cs typeface="Calibri" panose="020F0502020204030204" pitchFamily="34" charset="0"/>
            </a:rPr>
            <a:t>Producto</a:t>
          </a:r>
        </a:p>
      </dsp:txBody>
      <dsp:txXfrm>
        <a:off x="20956" y="150971"/>
        <a:ext cx="1962551" cy="596099"/>
      </dsp:txXfrm>
    </dsp:sp>
    <dsp:sp modelId="{95381706-B8E9-3E40-94DF-DC0D73DFB6F0}">
      <dsp:nvSpPr>
        <dsp:cNvPr id="0" name=""/>
        <dsp:cNvSpPr/>
      </dsp:nvSpPr>
      <dsp:spPr>
        <a:xfrm>
          <a:off x="202375" y="765617"/>
          <a:ext cx="199964" cy="4748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4893"/>
              </a:lnTo>
              <a:lnTo>
                <a:pt x="199964" y="474893"/>
              </a:lnTo>
            </a:path>
          </a:pathLst>
        </a:custGeom>
        <a:noFill/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A6584A-54FC-6B47-895C-F546A62C3E5D}">
      <dsp:nvSpPr>
        <dsp:cNvPr id="0" name=""/>
        <dsp:cNvSpPr/>
      </dsp:nvSpPr>
      <dsp:spPr>
        <a:xfrm>
          <a:off x="402339" y="923914"/>
          <a:ext cx="1681817" cy="6331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rPr>
            <a:t>Usabilidad</a:t>
          </a:r>
        </a:p>
      </dsp:txBody>
      <dsp:txXfrm>
        <a:off x="420885" y="942460"/>
        <a:ext cx="1644725" cy="596099"/>
      </dsp:txXfrm>
    </dsp:sp>
    <dsp:sp modelId="{EB9097F1-41F6-E640-B857-F255EC07C0BE}">
      <dsp:nvSpPr>
        <dsp:cNvPr id="0" name=""/>
        <dsp:cNvSpPr/>
      </dsp:nvSpPr>
      <dsp:spPr>
        <a:xfrm>
          <a:off x="202375" y="765617"/>
          <a:ext cx="199964" cy="12663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6382"/>
              </a:lnTo>
              <a:lnTo>
                <a:pt x="199964" y="1266382"/>
              </a:lnTo>
            </a:path>
          </a:pathLst>
        </a:custGeom>
        <a:noFill/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079013-9CDA-9244-8A33-66AE6E6F0FF3}">
      <dsp:nvSpPr>
        <dsp:cNvPr id="0" name=""/>
        <dsp:cNvSpPr/>
      </dsp:nvSpPr>
      <dsp:spPr>
        <a:xfrm>
          <a:off x="402339" y="1715404"/>
          <a:ext cx="1681817" cy="6331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rPr>
            <a:t>Eficiencia</a:t>
          </a:r>
        </a:p>
      </dsp:txBody>
      <dsp:txXfrm>
        <a:off x="420885" y="1733950"/>
        <a:ext cx="1644725" cy="596099"/>
      </dsp:txXfrm>
    </dsp:sp>
    <dsp:sp modelId="{6A30A7F5-7DF9-F545-978E-9A0B9A3C089E}">
      <dsp:nvSpPr>
        <dsp:cNvPr id="0" name=""/>
        <dsp:cNvSpPr/>
      </dsp:nvSpPr>
      <dsp:spPr>
        <a:xfrm>
          <a:off x="202375" y="765617"/>
          <a:ext cx="199964" cy="20578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7872"/>
              </a:lnTo>
              <a:lnTo>
                <a:pt x="199964" y="2057872"/>
              </a:lnTo>
            </a:path>
          </a:pathLst>
        </a:custGeom>
        <a:noFill/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041F34-BCDD-DA41-BC35-FB31F25F479B}">
      <dsp:nvSpPr>
        <dsp:cNvPr id="0" name=""/>
        <dsp:cNvSpPr/>
      </dsp:nvSpPr>
      <dsp:spPr>
        <a:xfrm>
          <a:off x="402339" y="2506893"/>
          <a:ext cx="1681817" cy="6331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err="1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rPr>
            <a:t>Dependibilidad</a:t>
          </a:r>
          <a:endParaRPr lang="es-ES" sz="1800" kern="1200" dirty="0">
            <a:solidFill>
              <a:schemeClr val="accent6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20885" y="2525439"/>
        <a:ext cx="1644725" cy="596099"/>
      </dsp:txXfrm>
    </dsp:sp>
    <dsp:sp modelId="{216C625A-722C-CE44-A999-71E2F8660A68}">
      <dsp:nvSpPr>
        <dsp:cNvPr id="0" name=""/>
        <dsp:cNvSpPr/>
      </dsp:nvSpPr>
      <dsp:spPr>
        <a:xfrm>
          <a:off x="202375" y="765617"/>
          <a:ext cx="199964" cy="28493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49361"/>
              </a:lnTo>
              <a:lnTo>
                <a:pt x="199964" y="2849361"/>
              </a:lnTo>
            </a:path>
          </a:pathLst>
        </a:custGeom>
        <a:noFill/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822BDF-996C-0541-8586-7712245DE56D}">
      <dsp:nvSpPr>
        <dsp:cNvPr id="0" name=""/>
        <dsp:cNvSpPr/>
      </dsp:nvSpPr>
      <dsp:spPr>
        <a:xfrm>
          <a:off x="402339" y="3298382"/>
          <a:ext cx="1681817" cy="6331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rPr>
            <a:t>Seguridad</a:t>
          </a:r>
        </a:p>
      </dsp:txBody>
      <dsp:txXfrm>
        <a:off x="420885" y="3316928"/>
        <a:ext cx="1644725" cy="596099"/>
      </dsp:txXfrm>
    </dsp:sp>
    <dsp:sp modelId="{84F8401A-0C9A-7B48-8AA4-A5C2855BD2E0}">
      <dsp:nvSpPr>
        <dsp:cNvPr id="0" name=""/>
        <dsp:cNvSpPr/>
      </dsp:nvSpPr>
      <dsp:spPr>
        <a:xfrm>
          <a:off x="2318650" y="132425"/>
          <a:ext cx="1999643" cy="633191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1" kern="1200" dirty="0">
              <a:latin typeface="Calibri" panose="020F0502020204030204" pitchFamily="34" charset="0"/>
              <a:cs typeface="Calibri" panose="020F0502020204030204" pitchFamily="34" charset="0"/>
            </a:rPr>
            <a:t>Organizacionales</a:t>
          </a:r>
        </a:p>
      </dsp:txBody>
      <dsp:txXfrm>
        <a:off x="2337196" y="150971"/>
        <a:ext cx="1962551" cy="596099"/>
      </dsp:txXfrm>
    </dsp:sp>
    <dsp:sp modelId="{ED59C68F-60E0-494E-9608-595A790AEB14}">
      <dsp:nvSpPr>
        <dsp:cNvPr id="0" name=""/>
        <dsp:cNvSpPr/>
      </dsp:nvSpPr>
      <dsp:spPr>
        <a:xfrm>
          <a:off x="2518614" y="765617"/>
          <a:ext cx="199964" cy="4748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4893"/>
              </a:lnTo>
              <a:lnTo>
                <a:pt x="199964" y="474893"/>
              </a:lnTo>
            </a:path>
          </a:pathLst>
        </a:custGeom>
        <a:noFill/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0F46EE-8357-C640-9C0E-99F19346D381}">
      <dsp:nvSpPr>
        <dsp:cNvPr id="0" name=""/>
        <dsp:cNvSpPr/>
      </dsp:nvSpPr>
      <dsp:spPr>
        <a:xfrm>
          <a:off x="2718579" y="923914"/>
          <a:ext cx="1681817" cy="6331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rPr>
            <a:t>Entorno</a:t>
          </a:r>
        </a:p>
      </dsp:txBody>
      <dsp:txXfrm>
        <a:off x="2737125" y="942460"/>
        <a:ext cx="1644725" cy="596099"/>
      </dsp:txXfrm>
    </dsp:sp>
    <dsp:sp modelId="{2C09997E-E771-BA4C-8D03-32440F45F35C}">
      <dsp:nvSpPr>
        <dsp:cNvPr id="0" name=""/>
        <dsp:cNvSpPr/>
      </dsp:nvSpPr>
      <dsp:spPr>
        <a:xfrm>
          <a:off x="2518614" y="765617"/>
          <a:ext cx="199964" cy="12663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6382"/>
              </a:lnTo>
              <a:lnTo>
                <a:pt x="199964" y="1266382"/>
              </a:lnTo>
            </a:path>
          </a:pathLst>
        </a:custGeom>
        <a:noFill/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C43A5B-8F25-D54D-9C77-0BEDCA3C6A42}">
      <dsp:nvSpPr>
        <dsp:cNvPr id="0" name=""/>
        <dsp:cNvSpPr/>
      </dsp:nvSpPr>
      <dsp:spPr>
        <a:xfrm>
          <a:off x="2718579" y="1715404"/>
          <a:ext cx="1681817" cy="6331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rPr>
            <a:t>Operacionales</a:t>
          </a:r>
        </a:p>
      </dsp:txBody>
      <dsp:txXfrm>
        <a:off x="2737125" y="1733950"/>
        <a:ext cx="1644725" cy="596099"/>
      </dsp:txXfrm>
    </dsp:sp>
    <dsp:sp modelId="{7F473F19-EC47-FD4C-8B38-8B19D87EC1B6}">
      <dsp:nvSpPr>
        <dsp:cNvPr id="0" name=""/>
        <dsp:cNvSpPr/>
      </dsp:nvSpPr>
      <dsp:spPr>
        <a:xfrm>
          <a:off x="2518614" y="765617"/>
          <a:ext cx="199964" cy="20578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7872"/>
              </a:lnTo>
              <a:lnTo>
                <a:pt x="199964" y="2057872"/>
              </a:lnTo>
            </a:path>
          </a:pathLst>
        </a:custGeom>
        <a:noFill/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A3F1BC-472B-1B4F-8746-762C32AB2D92}">
      <dsp:nvSpPr>
        <dsp:cNvPr id="0" name=""/>
        <dsp:cNvSpPr/>
      </dsp:nvSpPr>
      <dsp:spPr>
        <a:xfrm>
          <a:off x="2718579" y="2506893"/>
          <a:ext cx="1681817" cy="6331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rPr>
            <a:t>Desarrollo</a:t>
          </a:r>
        </a:p>
      </dsp:txBody>
      <dsp:txXfrm>
        <a:off x="2737125" y="2525439"/>
        <a:ext cx="1644725" cy="596099"/>
      </dsp:txXfrm>
    </dsp:sp>
    <dsp:sp modelId="{3A5E8047-0C05-5246-B2B3-BB8A031F8B1E}">
      <dsp:nvSpPr>
        <dsp:cNvPr id="0" name=""/>
        <dsp:cNvSpPr/>
      </dsp:nvSpPr>
      <dsp:spPr>
        <a:xfrm>
          <a:off x="4634890" y="132425"/>
          <a:ext cx="1999643" cy="633191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1" kern="1200" dirty="0">
              <a:latin typeface="Calibri" panose="020F0502020204030204" pitchFamily="34" charset="0"/>
              <a:cs typeface="Calibri" panose="020F0502020204030204" pitchFamily="34" charset="0"/>
            </a:rPr>
            <a:t>Externos</a:t>
          </a:r>
        </a:p>
      </dsp:txBody>
      <dsp:txXfrm>
        <a:off x="4653436" y="150971"/>
        <a:ext cx="1962551" cy="596099"/>
      </dsp:txXfrm>
    </dsp:sp>
    <dsp:sp modelId="{784E15C7-E72A-BC41-91C0-FF9D93AB746A}">
      <dsp:nvSpPr>
        <dsp:cNvPr id="0" name=""/>
        <dsp:cNvSpPr/>
      </dsp:nvSpPr>
      <dsp:spPr>
        <a:xfrm>
          <a:off x="4834854" y="765617"/>
          <a:ext cx="199964" cy="4748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4893"/>
              </a:lnTo>
              <a:lnTo>
                <a:pt x="199964" y="474893"/>
              </a:lnTo>
            </a:path>
          </a:pathLst>
        </a:custGeom>
        <a:noFill/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49796D-D9A5-E241-BED5-CFE24E44DDBB}">
      <dsp:nvSpPr>
        <dsp:cNvPr id="0" name=""/>
        <dsp:cNvSpPr/>
      </dsp:nvSpPr>
      <dsp:spPr>
        <a:xfrm>
          <a:off x="5034818" y="923914"/>
          <a:ext cx="1681817" cy="6331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rPr>
            <a:t>Regulatorios</a:t>
          </a:r>
        </a:p>
      </dsp:txBody>
      <dsp:txXfrm>
        <a:off x="5053364" y="942460"/>
        <a:ext cx="1644725" cy="596099"/>
      </dsp:txXfrm>
    </dsp:sp>
    <dsp:sp modelId="{F402EF4E-6016-474E-9A6E-61228DC73BFC}">
      <dsp:nvSpPr>
        <dsp:cNvPr id="0" name=""/>
        <dsp:cNvSpPr/>
      </dsp:nvSpPr>
      <dsp:spPr>
        <a:xfrm>
          <a:off x="4834854" y="765617"/>
          <a:ext cx="199964" cy="12663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6382"/>
              </a:lnTo>
              <a:lnTo>
                <a:pt x="199964" y="1266382"/>
              </a:lnTo>
            </a:path>
          </a:pathLst>
        </a:custGeom>
        <a:noFill/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B3E4AA-52F8-B045-B9D1-DF0298A51A0A}">
      <dsp:nvSpPr>
        <dsp:cNvPr id="0" name=""/>
        <dsp:cNvSpPr/>
      </dsp:nvSpPr>
      <dsp:spPr>
        <a:xfrm>
          <a:off x="5034818" y="1715404"/>
          <a:ext cx="1681817" cy="6331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rPr>
            <a:t>Éticos</a:t>
          </a:r>
        </a:p>
      </dsp:txBody>
      <dsp:txXfrm>
        <a:off x="5053364" y="1733950"/>
        <a:ext cx="1644725" cy="596099"/>
      </dsp:txXfrm>
    </dsp:sp>
    <dsp:sp modelId="{F3223B6B-BDAD-964B-8EB2-C9EEAED74E95}">
      <dsp:nvSpPr>
        <dsp:cNvPr id="0" name=""/>
        <dsp:cNvSpPr/>
      </dsp:nvSpPr>
      <dsp:spPr>
        <a:xfrm>
          <a:off x="4834854" y="765617"/>
          <a:ext cx="199964" cy="20578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7872"/>
              </a:lnTo>
              <a:lnTo>
                <a:pt x="199964" y="2057872"/>
              </a:lnTo>
            </a:path>
          </a:pathLst>
        </a:custGeom>
        <a:noFill/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AAAABD-ED95-B842-ADE9-FB48736084DA}">
      <dsp:nvSpPr>
        <dsp:cNvPr id="0" name=""/>
        <dsp:cNvSpPr/>
      </dsp:nvSpPr>
      <dsp:spPr>
        <a:xfrm>
          <a:off x="5034818" y="2506893"/>
          <a:ext cx="1681817" cy="6331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rPr>
            <a:t>Legislativos</a:t>
          </a:r>
        </a:p>
      </dsp:txBody>
      <dsp:txXfrm>
        <a:off x="5053364" y="2525439"/>
        <a:ext cx="1644725" cy="5960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40670A-8501-2A4E-B9BB-98C572B76EB8}">
      <dsp:nvSpPr>
        <dsp:cNvPr id="0" name=""/>
        <dsp:cNvSpPr/>
      </dsp:nvSpPr>
      <dsp:spPr>
        <a:xfrm>
          <a:off x="0" y="280979"/>
          <a:ext cx="8479766" cy="793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000" tIns="291592" rIns="360000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400" b="0" i="0" kern="1200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rPr>
            <a:t>Esfuerzo que necesita hacer un usuario para aprender, usar, ingresar datos e interpretar los resultados obtenidos de un software de aplicación.</a:t>
          </a:r>
          <a:endParaRPr lang="es-ES" sz="1400" kern="1200" dirty="0">
            <a:solidFill>
              <a:schemeClr val="accent6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280979"/>
        <a:ext cx="8479766" cy="793800"/>
      </dsp:txXfrm>
    </dsp:sp>
    <dsp:sp modelId="{209EDABB-774C-3F4E-B87A-69D032350940}">
      <dsp:nvSpPr>
        <dsp:cNvPr id="0" name=""/>
        <dsp:cNvSpPr/>
      </dsp:nvSpPr>
      <dsp:spPr>
        <a:xfrm>
          <a:off x="242881" y="74339"/>
          <a:ext cx="5935836" cy="4132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360" tIns="0" rIns="224360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>
              <a:latin typeface="Calibri" panose="020F0502020204030204" pitchFamily="34" charset="0"/>
              <a:cs typeface="Calibri" panose="020F0502020204030204" pitchFamily="34" charset="0"/>
            </a:rPr>
            <a:t>Usabilidad</a:t>
          </a:r>
        </a:p>
      </dsp:txBody>
      <dsp:txXfrm>
        <a:off x="263056" y="94514"/>
        <a:ext cx="5895486" cy="372930"/>
      </dsp:txXfrm>
    </dsp:sp>
    <dsp:sp modelId="{ABF12309-6A28-5649-8894-2CD34F0DA356}">
      <dsp:nvSpPr>
        <dsp:cNvPr id="0" name=""/>
        <dsp:cNvSpPr/>
      </dsp:nvSpPr>
      <dsp:spPr>
        <a:xfrm>
          <a:off x="0" y="1357020"/>
          <a:ext cx="8479766" cy="81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000" tIns="291592" rIns="360000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400" b="0" i="0" kern="120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rPr>
            <a:t>Desempeño en cuanto a tiempo de respuesta, número de operaciones por segundo, etc.</a:t>
          </a:r>
          <a:endParaRPr lang="es-ES" sz="1400" kern="1200" dirty="0">
            <a:solidFill>
              <a:schemeClr val="accent6"/>
            </a:solidFill>
            <a:latin typeface="Calibri" panose="020F0502020204030204" pitchFamily="34" charset="0"/>
            <a:cs typeface="Calibri" panose="020F050202020403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400" b="0" i="0" kern="1200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rPr>
            <a:t>También como consumo de recursos de memoria, procesador, espacio en disco o red.</a:t>
          </a:r>
          <a:endParaRPr lang="es-ES" sz="1400" kern="1200" dirty="0">
            <a:solidFill>
              <a:schemeClr val="accent6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1357020"/>
        <a:ext cx="8479766" cy="815850"/>
      </dsp:txXfrm>
    </dsp:sp>
    <dsp:sp modelId="{BA0273D0-92A2-4B43-98E1-EF4ECB066B80}">
      <dsp:nvSpPr>
        <dsp:cNvPr id="0" name=""/>
        <dsp:cNvSpPr/>
      </dsp:nvSpPr>
      <dsp:spPr>
        <a:xfrm>
          <a:off x="242881" y="1150380"/>
          <a:ext cx="5935836" cy="4132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360" tIns="0" rIns="224360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>
              <a:latin typeface="Calibri" panose="020F0502020204030204" pitchFamily="34" charset="0"/>
              <a:cs typeface="Calibri" panose="020F0502020204030204" pitchFamily="34" charset="0"/>
            </a:rPr>
            <a:t>Eficiencia</a:t>
          </a:r>
        </a:p>
      </dsp:txBody>
      <dsp:txXfrm>
        <a:off x="263056" y="1170555"/>
        <a:ext cx="5895486" cy="372930"/>
      </dsp:txXfrm>
    </dsp:sp>
    <dsp:sp modelId="{5A2F02D4-065C-814D-8A2E-E1D4AA1DAF76}">
      <dsp:nvSpPr>
        <dsp:cNvPr id="0" name=""/>
        <dsp:cNvSpPr/>
      </dsp:nvSpPr>
      <dsp:spPr>
        <a:xfrm>
          <a:off x="0" y="2455110"/>
          <a:ext cx="8479766" cy="1719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000" tIns="291592" rIns="360000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es-CL" sz="1400" b="1" i="0" kern="120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rPr>
            <a:t>Disponibilidad: </a:t>
          </a:r>
          <a:r>
            <a:rPr lang="es-CL" sz="1400" b="0" i="0" kern="120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rPr>
            <a:t>Disposición del sistema para prestar servicio correctamente.</a:t>
          </a:r>
          <a:endParaRPr lang="es-CL" sz="1400" b="0" i="0" kern="1200" dirty="0">
            <a:solidFill>
              <a:schemeClr val="accent6"/>
            </a:solidFill>
            <a:latin typeface="Calibri" panose="020F0502020204030204" pitchFamily="34" charset="0"/>
            <a:cs typeface="Calibri" panose="020F050202020403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es-CL" sz="1400" b="1" i="0" kern="120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rPr>
            <a:t>Confiabilidad:</a:t>
          </a:r>
          <a:r>
            <a:rPr lang="es-CL" sz="1400" b="0" i="0" kern="120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rPr>
            <a:t> Continuidad del servicio prestado por el sistema.</a:t>
          </a:r>
          <a:endParaRPr lang="es-CL" sz="1400" b="0" i="0" kern="1200" dirty="0">
            <a:solidFill>
              <a:schemeClr val="accent6"/>
            </a:solidFill>
            <a:latin typeface="Calibri" panose="020F0502020204030204" pitchFamily="34" charset="0"/>
            <a:cs typeface="Calibri" panose="020F050202020403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es-CL" sz="1400" b="1" i="0" kern="120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rPr>
            <a:t>Seguridad industrial:</a:t>
          </a:r>
          <a:r>
            <a:rPr lang="es-CL" sz="1400" b="0" i="0" kern="120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rPr>
            <a:t> Ausencia de consecuencias catastróficas para el usuario o el ambiente.</a:t>
          </a:r>
          <a:endParaRPr lang="es-CL" sz="1400" b="0" i="0" kern="1200" dirty="0">
            <a:solidFill>
              <a:schemeClr val="accent6"/>
            </a:solidFill>
            <a:latin typeface="Calibri" panose="020F0502020204030204" pitchFamily="34" charset="0"/>
            <a:cs typeface="Calibri" panose="020F050202020403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es-CL" sz="1400" b="1" i="0" kern="120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rPr>
            <a:t>Integridad:</a:t>
          </a:r>
          <a:r>
            <a:rPr lang="es-CL" sz="1400" b="0" i="0" kern="120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rPr>
            <a:t> Ausencia de alteraciones inadecuadas al sistema.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es-CL" sz="1400" b="1" i="0" kern="1200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rPr>
            <a:t>Mantenibilidad:</a:t>
          </a:r>
          <a:r>
            <a:rPr lang="es-CL" sz="1400" b="0" i="0" kern="1200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rPr>
            <a:t> Posibilidad de realizar modificaciones o reparaciones a un proceso sin afectar la continuidad del servicio.</a:t>
          </a:r>
        </a:p>
      </dsp:txBody>
      <dsp:txXfrm>
        <a:off x="0" y="2455110"/>
        <a:ext cx="8479766" cy="1719900"/>
      </dsp:txXfrm>
    </dsp:sp>
    <dsp:sp modelId="{06513061-D7C8-2E4D-98F1-B08618E75A01}">
      <dsp:nvSpPr>
        <dsp:cNvPr id="0" name=""/>
        <dsp:cNvSpPr/>
      </dsp:nvSpPr>
      <dsp:spPr>
        <a:xfrm>
          <a:off x="242881" y="2248470"/>
          <a:ext cx="5935836" cy="4132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360" tIns="0" rIns="224360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err="1">
              <a:latin typeface="Calibri" panose="020F0502020204030204" pitchFamily="34" charset="0"/>
              <a:cs typeface="Calibri" panose="020F0502020204030204" pitchFamily="34" charset="0"/>
            </a:rPr>
            <a:t>Dependibilidad</a:t>
          </a:r>
          <a:endParaRPr lang="es-ES" sz="18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63056" y="2268645"/>
        <a:ext cx="5895486" cy="372930"/>
      </dsp:txXfrm>
    </dsp:sp>
    <dsp:sp modelId="{4A8DD629-68CB-DB40-A4C0-4493ADCACADB}">
      <dsp:nvSpPr>
        <dsp:cNvPr id="0" name=""/>
        <dsp:cNvSpPr/>
      </dsp:nvSpPr>
      <dsp:spPr>
        <a:xfrm>
          <a:off x="0" y="4457250"/>
          <a:ext cx="8479766" cy="992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000" tIns="291592" rIns="360000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400" b="0" i="0" kern="1200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rPr>
            <a:t>Capacidades funcionales o no funcionales que debe tener un sistema para cumplir atributos en el área de seguridad de tecnología de información, seguridad de datos, seguridad lógica, control de acceso a información (restricciones de acceso), autenticidad de la información, privacidad, etc.</a:t>
          </a:r>
          <a:endParaRPr lang="es-ES" sz="1400" kern="1200" dirty="0">
            <a:solidFill>
              <a:schemeClr val="accent6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4457250"/>
        <a:ext cx="8479766" cy="992250"/>
      </dsp:txXfrm>
    </dsp:sp>
    <dsp:sp modelId="{8ECFE4F1-0267-E747-A20D-899CB85CE07C}">
      <dsp:nvSpPr>
        <dsp:cNvPr id="0" name=""/>
        <dsp:cNvSpPr/>
      </dsp:nvSpPr>
      <dsp:spPr>
        <a:xfrm>
          <a:off x="242881" y="4250610"/>
          <a:ext cx="5935836" cy="4132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360" tIns="0" rIns="224360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>
              <a:latin typeface="Calibri" panose="020F0502020204030204" pitchFamily="34" charset="0"/>
              <a:cs typeface="Calibri" panose="020F0502020204030204" pitchFamily="34" charset="0"/>
            </a:rPr>
            <a:t>Seguridad</a:t>
          </a:r>
        </a:p>
      </dsp:txBody>
      <dsp:txXfrm>
        <a:off x="263056" y="4270785"/>
        <a:ext cx="5895486" cy="3729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40670A-8501-2A4E-B9BB-98C572B76EB8}">
      <dsp:nvSpPr>
        <dsp:cNvPr id="0" name=""/>
        <dsp:cNvSpPr/>
      </dsp:nvSpPr>
      <dsp:spPr>
        <a:xfrm>
          <a:off x="0" y="322450"/>
          <a:ext cx="8479766" cy="7032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000" tIns="395732" rIns="360000" bIns="99568" numCol="1" spcCol="1270" anchor="t" anchorCtr="0">
          <a:noAutofit/>
        </a:bodyPr>
        <a:lstStyle/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400" b="0" i="0" kern="1200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rPr>
            <a:t>Describen el ambiente operativo en el que se debe desenvolver el sistema.</a:t>
          </a:r>
          <a:endParaRPr lang="es-ES" sz="1400" kern="1200" dirty="0">
            <a:solidFill>
              <a:schemeClr val="accent4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322450"/>
        <a:ext cx="8479766" cy="703237"/>
      </dsp:txXfrm>
    </dsp:sp>
    <dsp:sp modelId="{209EDABB-774C-3F4E-B87A-69D032350940}">
      <dsp:nvSpPr>
        <dsp:cNvPr id="0" name=""/>
        <dsp:cNvSpPr/>
      </dsp:nvSpPr>
      <dsp:spPr>
        <a:xfrm>
          <a:off x="242881" y="42010"/>
          <a:ext cx="5935836" cy="5608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360" tIns="0" rIns="224360" bIns="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>
              <a:latin typeface="Calibri" panose="020F0502020204030204" pitchFamily="34" charset="0"/>
              <a:cs typeface="Calibri" panose="020F0502020204030204" pitchFamily="34" charset="0"/>
            </a:rPr>
            <a:t>Entorno</a:t>
          </a:r>
        </a:p>
      </dsp:txBody>
      <dsp:txXfrm>
        <a:off x="270261" y="69390"/>
        <a:ext cx="5881076" cy="506120"/>
      </dsp:txXfrm>
    </dsp:sp>
    <dsp:sp modelId="{ABF12309-6A28-5649-8894-2CD34F0DA356}">
      <dsp:nvSpPr>
        <dsp:cNvPr id="0" name=""/>
        <dsp:cNvSpPr/>
      </dsp:nvSpPr>
      <dsp:spPr>
        <a:xfrm>
          <a:off x="0" y="1408728"/>
          <a:ext cx="8479766" cy="897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000" tIns="395732" rIns="360000" bIns="99568" numCol="1" spcCol="1270" anchor="t" anchorCtr="0">
          <a:noAutofit/>
        </a:bodyPr>
        <a:lstStyle/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400" b="0" i="0" kern="1200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rPr>
            <a:t>Procedimientos operativos que describen como será usado el sistema dentro del contexto de la organización.</a:t>
          </a:r>
          <a:endParaRPr lang="es-ES" sz="1400" kern="1200" dirty="0">
            <a:solidFill>
              <a:schemeClr val="accent4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1408728"/>
        <a:ext cx="8479766" cy="897750"/>
      </dsp:txXfrm>
    </dsp:sp>
    <dsp:sp modelId="{BA0273D0-92A2-4B43-98E1-EF4ECB066B80}">
      <dsp:nvSpPr>
        <dsp:cNvPr id="0" name=""/>
        <dsp:cNvSpPr/>
      </dsp:nvSpPr>
      <dsp:spPr>
        <a:xfrm>
          <a:off x="242881" y="1128288"/>
          <a:ext cx="5935836" cy="5608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360" tIns="0" rIns="224360" bIns="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>
              <a:latin typeface="Calibri" panose="020F0502020204030204" pitchFamily="34" charset="0"/>
              <a:cs typeface="Calibri" panose="020F0502020204030204" pitchFamily="34" charset="0"/>
            </a:rPr>
            <a:t>Operacionales</a:t>
          </a:r>
        </a:p>
      </dsp:txBody>
      <dsp:txXfrm>
        <a:off x="270261" y="1155668"/>
        <a:ext cx="5881076" cy="506120"/>
      </dsp:txXfrm>
    </dsp:sp>
    <dsp:sp modelId="{5A2F02D4-065C-814D-8A2E-E1D4AA1DAF76}">
      <dsp:nvSpPr>
        <dsp:cNvPr id="0" name=""/>
        <dsp:cNvSpPr/>
      </dsp:nvSpPr>
      <dsp:spPr>
        <a:xfrm>
          <a:off x="0" y="2689518"/>
          <a:ext cx="8479766" cy="11072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000" tIns="395732" rIns="360000" bIns="99568" numCol="1" spcCol="1270" anchor="t" anchorCtr="0">
          <a:noAutofit/>
        </a:bodyPr>
        <a:lstStyle/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es-CL" sz="1400" b="0" i="0" kern="1200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rPr>
            <a:t>Lenguaje de programación a usar, estándares de codificación, patrones (y antipatrones) de diseño y programación, herramientas para gestionar el desarrollo de software, entorno de desarrollo de software (ambiente de desarrollo), entorno de pruebas de software (ambiente de pruebas), entre otros aspectos.</a:t>
          </a:r>
        </a:p>
      </dsp:txBody>
      <dsp:txXfrm>
        <a:off x="0" y="2689518"/>
        <a:ext cx="8479766" cy="1107225"/>
      </dsp:txXfrm>
    </dsp:sp>
    <dsp:sp modelId="{06513061-D7C8-2E4D-98F1-B08618E75A01}">
      <dsp:nvSpPr>
        <dsp:cNvPr id="0" name=""/>
        <dsp:cNvSpPr/>
      </dsp:nvSpPr>
      <dsp:spPr>
        <a:xfrm>
          <a:off x="242881" y="2409078"/>
          <a:ext cx="5935836" cy="5608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360" tIns="0" rIns="224360" bIns="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>
              <a:latin typeface="Calibri" panose="020F0502020204030204" pitchFamily="34" charset="0"/>
              <a:cs typeface="Calibri" panose="020F0502020204030204" pitchFamily="34" charset="0"/>
            </a:rPr>
            <a:t>Desarrollo</a:t>
          </a:r>
        </a:p>
      </dsp:txBody>
      <dsp:txXfrm>
        <a:off x="270261" y="2436458"/>
        <a:ext cx="5881076" cy="5061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40670A-8501-2A4E-B9BB-98C572B76EB8}">
      <dsp:nvSpPr>
        <dsp:cNvPr id="0" name=""/>
        <dsp:cNvSpPr/>
      </dsp:nvSpPr>
      <dsp:spPr>
        <a:xfrm>
          <a:off x="0" y="271836"/>
          <a:ext cx="8479766" cy="878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000" tIns="374904" rIns="360000" bIns="99568" numCol="1" spcCol="1270" anchor="t" anchorCtr="0">
          <a:noAutofit/>
        </a:bodyPr>
        <a:lstStyle/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400" b="0" i="0" kern="1200" dirty="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rPr>
            <a:t>Leyes y reglamentos que establecen que debe hacer el sistema y como debe hacerlo para cumplirlas. El foco de un sistema o nueva funcionalidad puede ser exclusivamente para cumplir una regulación.</a:t>
          </a:r>
          <a:endParaRPr lang="es-ES" sz="1400" kern="1200" dirty="0">
            <a:solidFill>
              <a:schemeClr val="accent5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271836"/>
        <a:ext cx="8479766" cy="878850"/>
      </dsp:txXfrm>
    </dsp:sp>
    <dsp:sp modelId="{209EDABB-774C-3F4E-B87A-69D032350940}">
      <dsp:nvSpPr>
        <dsp:cNvPr id="0" name=""/>
        <dsp:cNvSpPr/>
      </dsp:nvSpPr>
      <dsp:spPr>
        <a:xfrm>
          <a:off x="242881" y="6156"/>
          <a:ext cx="5935836" cy="5313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360" tIns="0" rIns="224360" bIns="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>
              <a:latin typeface="Calibri" panose="020F0502020204030204" pitchFamily="34" charset="0"/>
              <a:cs typeface="Calibri" panose="020F0502020204030204" pitchFamily="34" charset="0"/>
            </a:rPr>
            <a:t>Regulatorios</a:t>
          </a:r>
        </a:p>
      </dsp:txBody>
      <dsp:txXfrm>
        <a:off x="268820" y="32095"/>
        <a:ext cx="5883958" cy="479482"/>
      </dsp:txXfrm>
    </dsp:sp>
    <dsp:sp modelId="{ABF12309-6A28-5649-8894-2CD34F0DA356}">
      <dsp:nvSpPr>
        <dsp:cNvPr id="0" name=""/>
        <dsp:cNvSpPr/>
      </dsp:nvSpPr>
      <dsp:spPr>
        <a:xfrm>
          <a:off x="0" y="1513567"/>
          <a:ext cx="8479766" cy="878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000" tIns="374904" rIns="360000" bIns="99568" numCol="1" spcCol="1270" anchor="t" anchorCtr="0">
          <a:noAutofit/>
        </a:bodyPr>
        <a:lstStyle/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400" b="0" i="0" kern="1200" dirty="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rPr>
            <a:t>Aseguran que el sistema será aceptable para el usuario, público en general y se adapta a las costumbres de la sociedad en la que se desenvuelve o a la que presta servicios.</a:t>
          </a:r>
          <a:endParaRPr lang="es-ES" sz="1400" kern="1200" dirty="0">
            <a:solidFill>
              <a:schemeClr val="accent5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1513567"/>
        <a:ext cx="8479766" cy="878850"/>
      </dsp:txXfrm>
    </dsp:sp>
    <dsp:sp modelId="{BA0273D0-92A2-4B43-98E1-EF4ECB066B80}">
      <dsp:nvSpPr>
        <dsp:cNvPr id="0" name=""/>
        <dsp:cNvSpPr/>
      </dsp:nvSpPr>
      <dsp:spPr>
        <a:xfrm>
          <a:off x="242881" y="1247886"/>
          <a:ext cx="5935836" cy="5313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360" tIns="0" rIns="224360" bIns="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>
              <a:latin typeface="Calibri" panose="020F0502020204030204" pitchFamily="34" charset="0"/>
              <a:cs typeface="Calibri" panose="020F0502020204030204" pitchFamily="34" charset="0"/>
            </a:rPr>
            <a:t>Éticos</a:t>
          </a:r>
        </a:p>
      </dsp:txBody>
      <dsp:txXfrm>
        <a:off x="268820" y="1273825"/>
        <a:ext cx="5883958" cy="479482"/>
      </dsp:txXfrm>
    </dsp:sp>
    <dsp:sp modelId="{5A2F02D4-065C-814D-8A2E-E1D4AA1DAF76}">
      <dsp:nvSpPr>
        <dsp:cNvPr id="0" name=""/>
        <dsp:cNvSpPr/>
      </dsp:nvSpPr>
      <dsp:spPr>
        <a:xfrm>
          <a:off x="0" y="2755297"/>
          <a:ext cx="8479766" cy="1077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000" tIns="374904" rIns="360000" bIns="99568" numCol="1" spcCol="1270" anchor="t" anchorCtr="0">
          <a:noAutofit/>
        </a:bodyPr>
        <a:lstStyle/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es-CL" sz="1400" b="0" i="0" kern="1200" dirty="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rPr>
            <a:t>Características que debe cumplir el sistema para cumplir con la ley, por ejemplo en el área de contabilidad (normas contables y estándares financieros), requerimientos de seguridad industrial (para sistemas críticos), etc.</a:t>
          </a:r>
        </a:p>
      </dsp:txBody>
      <dsp:txXfrm>
        <a:off x="0" y="2755297"/>
        <a:ext cx="8479766" cy="1077300"/>
      </dsp:txXfrm>
    </dsp:sp>
    <dsp:sp modelId="{06513061-D7C8-2E4D-98F1-B08618E75A01}">
      <dsp:nvSpPr>
        <dsp:cNvPr id="0" name=""/>
        <dsp:cNvSpPr/>
      </dsp:nvSpPr>
      <dsp:spPr>
        <a:xfrm>
          <a:off x="242881" y="2489617"/>
          <a:ext cx="5935836" cy="5313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360" tIns="0" rIns="224360" bIns="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>
              <a:latin typeface="Calibri" panose="020F0502020204030204" pitchFamily="34" charset="0"/>
              <a:cs typeface="Calibri" panose="020F0502020204030204" pitchFamily="34" charset="0"/>
            </a:rPr>
            <a:t>Legislativos</a:t>
          </a:r>
        </a:p>
      </dsp:txBody>
      <dsp:txXfrm>
        <a:off x="268820" y="2515556"/>
        <a:ext cx="5883958" cy="4794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191070-4EC0-9549-A978-B6799E13DA89}">
      <dsp:nvSpPr>
        <dsp:cNvPr id="0" name=""/>
        <dsp:cNvSpPr/>
      </dsp:nvSpPr>
      <dsp:spPr>
        <a:xfrm>
          <a:off x="3750624" y="1225939"/>
          <a:ext cx="307128" cy="990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3564" y="0"/>
              </a:lnTo>
              <a:lnTo>
                <a:pt x="153564" y="990490"/>
              </a:lnTo>
              <a:lnTo>
                <a:pt x="307128" y="990490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587DC6-4347-4F4D-909F-85CE0EDE1AA0}">
      <dsp:nvSpPr>
        <dsp:cNvPr id="0" name=""/>
        <dsp:cNvSpPr/>
      </dsp:nvSpPr>
      <dsp:spPr>
        <a:xfrm>
          <a:off x="3750624" y="1225939"/>
          <a:ext cx="307128" cy="3301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3564" y="0"/>
              </a:lnTo>
              <a:lnTo>
                <a:pt x="153564" y="330163"/>
              </a:lnTo>
              <a:lnTo>
                <a:pt x="307128" y="330163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38574F-F31C-A342-964B-FF2B72CDF6C5}">
      <dsp:nvSpPr>
        <dsp:cNvPr id="0" name=""/>
        <dsp:cNvSpPr/>
      </dsp:nvSpPr>
      <dsp:spPr>
        <a:xfrm>
          <a:off x="3750624" y="895775"/>
          <a:ext cx="307128" cy="330163"/>
        </a:xfrm>
        <a:custGeom>
          <a:avLst/>
          <a:gdLst/>
          <a:ahLst/>
          <a:cxnLst/>
          <a:rect l="0" t="0" r="0" b="0"/>
          <a:pathLst>
            <a:path>
              <a:moveTo>
                <a:pt x="0" y="330163"/>
              </a:moveTo>
              <a:lnTo>
                <a:pt x="153564" y="330163"/>
              </a:lnTo>
              <a:lnTo>
                <a:pt x="153564" y="0"/>
              </a:lnTo>
              <a:lnTo>
                <a:pt x="307128" y="0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2BA52C-B722-3947-AD3E-98E0BCC76B89}">
      <dsp:nvSpPr>
        <dsp:cNvPr id="0" name=""/>
        <dsp:cNvSpPr/>
      </dsp:nvSpPr>
      <dsp:spPr>
        <a:xfrm>
          <a:off x="3750624" y="235448"/>
          <a:ext cx="307128" cy="990490"/>
        </a:xfrm>
        <a:custGeom>
          <a:avLst/>
          <a:gdLst/>
          <a:ahLst/>
          <a:cxnLst/>
          <a:rect l="0" t="0" r="0" b="0"/>
          <a:pathLst>
            <a:path>
              <a:moveTo>
                <a:pt x="0" y="990490"/>
              </a:moveTo>
              <a:lnTo>
                <a:pt x="153564" y="990490"/>
              </a:lnTo>
              <a:lnTo>
                <a:pt x="153564" y="0"/>
              </a:lnTo>
              <a:lnTo>
                <a:pt x="307128" y="0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729345-873F-C847-A1C9-AB972E318EFF}">
      <dsp:nvSpPr>
        <dsp:cNvPr id="0" name=""/>
        <dsp:cNvSpPr/>
      </dsp:nvSpPr>
      <dsp:spPr>
        <a:xfrm>
          <a:off x="344196" y="991753"/>
          <a:ext cx="3406427" cy="468371"/>
        </a:xfrm>
        <a:prstGeom prst="roundRect">
          <a:avLst/>
        </a:prstGeom>
        <a:solidFill>
          <a:schemeClr val="tx1"/>
        </a:solidFill>
        <a:ln w="25400" cap="flat" cmpd="sng" algn="ctr">
          <a:noFill/>
          <a:prstDash val="solid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b="1" kern="1200" dirty="0">
              <a:latin typeface="Calibri" panose="020F0502020204030204" pitchFamily="34" charset="0"/>
              <a:cs typeface="Calibri" panose="020F0502020204030204" pitchFamily="34" charset="0"/>
            </a:rPr>
            <a:t>ISO 9126</a:t>
          </a:r>
        </a:p>
      </dsp:txBody>
      <dsp:txXfrm>
        <a:off x="367060" y="1014617"/>
        <a:ext cx="3360699" cy="422643"/>
      </dsp:txXfrm>
    </dsp:sp>
    <dsp:sp modelId="{C1438E84-4355-0943-99B7-25367E93B201}">
      <dsp:nvSpPr>
        <dsp:cNvPr id="0" name=""/>
        <dsp:cNvSpPr/>
      </dsp:nvSpPr>
      <dsp:spPr>
        <a:xfrm>
          <a:off x="4057753" y="1263"/>
          <a:ext cx="3108497" cy="468371"/>
        </a:xfrm>
        <a:prstGeom prst="round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>
              <a:latin typeface="Calibri" panose="020F0502020204030204" pitchFamily="34" charset="0"/>
              <a:cs typeface="Calibri" panose="020F0502020204030204" pitchFamily="34" charset="0"/>
            </a:rPr>
            <a:t>Modelo de Calidad</a:t>
          </a:r>
        </a:p>
      </dsp:txBody>
      <dsp:txXfrm>
        <a:off x="4080617" y="24127"/>
        <a:ext cx="3062769" cy="422643"/>
      </dsp:txXfrm>
    </dsp:sp>
    <dsp:sp modelId="{74ABC534-0DB3-BC40-BD04-870DD85CD9DB}">
      <dsp:nvSpPr>
        <dsp:cNvPr id="0" name=""/>
        <dsp:cNvSpPr/>
      </dsp:nvSpPr>
      <dsp:spPr>
        <a:xfrm>
          <a:off x="4057753" y="661590"/>
          <a:ext cx="3108497" cy="468371"/>
        </a:xfrm>
        <a:prstGeom prst="roundRect">
          <a:avLst/>
        </a:prstGeom>
        <a:solidFill>
          <a:schemeClr val="accent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>
              <a:latin typeface="Calibri" panose="020F0502020204030204" pitchFamily="34" charset="0"/>
              <a:cs typeface="Calibri" panose="020F0502020204030204" pitchFamily="34" charset="0"/>
            </a:rPr>
            <a:t>Métrica Interior</a:t>
          </a:r>
        </a:p>
      </dsp:txBody>
      <dsp:txXfrm>
        <a:off x="4080617" y="684454"/>
        <a:ext cx="3062769" cy="422643"/>
      </dsp:txXfrm>
    </dsp:sp>
    <dsp:sp modelId="{836D277B-9011-1E42-9912-FC12D7503020}">
      <dsp:nvSpPr>
        <dsp:cNvPr id="0" name=""/>
        <dsp:cNvSpPr/>
      </dsp:nvSpPr>
      <dsp:spPr>
        <a:xfrm>
          <a:off x="4057753" y="1321917"/>
          <a:ext cx="3108497" cy="468371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>
              <a:latin typeface="Calibri" panose="020F0502020204030204" pitchFamily="34" charset="0"/>
              <a:cs typeface="Calibri" panose="020F0502020204030204" pitchFamily="34" charset="0"/>
            </a:rPr>
            <a:t>Métrica Exterior</a:t>
          </a:r>
        </a:p>
      </dsp:txBody>
      <dsp:txXfrm>
        <a:off x="4080617" y="1344781"/>
        <a:ext cx="3062769" cy="422643"/>
      </dsp:txXfrm>
    </dsp:sp>
    <dsp:sp modelId="{0F322111-A5E5-604D-8F33-6C73326E0823}">
      <dsp:nvSpPr>
        <dsp:cNvPr id="0" name=""/>
        <dsp:cNvSpPr/>
      </dsp:nvSpPr>
      <dsp:spPr>
        <a:xfrm>
          <a:off x="4057753" y="1982244"/>
          <a:ext cx="3108497" cy="468371"/>
        </a:xfrm>
        <a:prstGeom prst="roundRect">
          <a:avLst/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>
              <a:latin typeface="Calibri" panose="020F0502020204030204" pitchFamily="34" charset="0"/>
              <a:cs typeface="Calibri" panose="020F0502020204030204" pitchFamily="34" charset="0"/>
            </a:rPr>
            <a:t>Calidad de Uso</a:t>
          </a:r>
        </a:p>
      </dsp:txBody>
      <dsp:txXfrm>
        <a:off x="4080617" y="2005108"/>
        <a:ext cx="3062769" cy="42264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071A0F-2146-3346-9E78-ADC445BCDC60}">
      <dsp:nvSpPr>
        <dsp:cNvPr id="0" name=""/>
        <dsp:cNvSpPr/>
      </dsp:nvSpPr>
      <dsp:spPr>
        <a:xfrm>
          <a:off x="2571265" y="2352285"/>
          <a:ext cx="338882" cy="20174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9441" y="0"/>
              </a:lnTo>
              <a:lnTo>
                <a:pt x="169441" y="2017446"/>
              </a:lnTo>
              <a:lnTo>
                <a:pt x="338882" y="2017446"/>
              </a:lnTo>
            </a:path>
          </a:pathLst>
        </a:custGeom>
        <a:noFill/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26C6D5-EFF9-F343-A849-A3A34506A5A2}">
      <dsp:nvSpPr>
        <dsp:cNvPr id="0" name=""/>
        <dsp:cNvSpPr/>
      </dsp:nvSpPr>
      <dsp:spPr>
        <a:xfrm>
          <a:off x="2571265" y="2352285"/>
          <a:ext cx="338882" cy="12104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9441" y="0"/>
              </a:lnTo>
              <a:lnTo>
                <a:pt x="169441" y="1210468"/>
              </a:lnTo>
              <a:lnTo>
                <a:pt x="338882" y="1210468"/>
              </a:lnTo>
            </a:path>
          </a:pathLst>
        </a:custGeom>
        <a:noFill/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A478B7-83D9-1740-86D7-3984395719C3}">
      <dsp:nvSpPr>
        <dsp:cNvPr id="0" name=""/>
        <dsp:cNvSpPr/>
      </dsp:nvSpPr>
      <dsp:spPr>
        <a:xfrm>
          <a:off x="2571265" y="2352285"/>
          <a:ext cx="338882" cy="4034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9441" y="0"/>
              </a:lnTo>
              <a:lnTo>
                <a:pt x="169441" y="403489"/>
              </a:lnTo>
              <a:lnTo>
                <a:pt x="338882" y="403489"/>
              </a:lnTo>
            </a:path>
          </a:pathLst>
        </a:custGeom>
        <a:noFill/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E3C914-EA68-9A4E-8FE3-FF0624FA7D75}">
      <dsp:nvSpPr>
        <dsp:cNvPr id="0" name=""/>
        <dsp:cNvSpPr/>
      </dsp:nvSpPr>
      <dsp:spPr>
        <a:xfrm>
          <a:off x="2571265" y="1948796"/>
          <a:ext cx="338882" cy="403489"/>
        </a:xfrm>
        <a:custGeom>
          <a:avLst/>
          <a:gdLst/>
          <a:ahLst/>
          <a:cxnLst/>
          <a:rect l="0" t="0" r="0" b="0"/>
          <a:pathLst>
            <a:path>
              <a:moveTo>
                <a:pt x="0" y="403489"/>
              </a:moveTo>
              <a:lnTo>
                <a:pt x="169441" y="403489"/>
              </a:lnTo>
              <a:lnTo>
                <a:pt x="169441" y="0"/>
              </a:lnTo>
              <a:lnTo>
                <a:pt x="338882" y="0"/>
              </a:lnTo>
            </a:path>
          </a:pathLst>
        </a:custGeom>
        <a:noFill/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4767C4-92F0-7B44-813F-21A5BA9ED9FE}">
      <dsp:nvSpPr>
        <dsp:cNvPr id="0" name=""/>
        <dsp:cNvSpPr/>
      </dsp:nvSpPr>
      <dsp:spPr>
        <a:xfrm>
          <a:off x="2571265" y="1141817"/>
          <a:ext cx="338882" cy="1210468"/>
        </a:xfrm>
        <a:custGeom>
          <a:avLst/>
          <a:gdLst/>
          <a:ahLst/>
          <a:cxnLst/>
          <a:rect l="0" t="0" r="0" b="0"/>
          <a:pathLst>
            <a:path>
              <a:moveTo>
                <a:pt x="0" y="1210468"/>
              </a:moveTo>
              <a:lnTo>
                <a:pt x="169441" y="1210468"/>
              </a:lnTo>
              <a:lnTo>
                <a:pt x="169441" y="0"/>
              </a:lnTo>
              <a:lnTo>
                <a:pt x="338882" y="0"/>
              </a:lnTo>
            </a:path>
          </a:pathLst>
        </a:custGeom>
        <a:noFill/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6BE387-08DA-6F49-80E6-1A52CCF137C6}">
      <dsp:nvSpPr>
        <dsp:cNvPr id="0" name=""/>
        <dsp:cNvSpPr/>
      </dsp:nvSpPr>
      <dsp:spPr>
        <a:xfrm>
          <a:off x="2571265" y="334838"/>
          <a:ext cx="338882" cy="2017446"/>
        </a:xfrm>
        <a:custGeom>
          <a:avLst/>
          <a:gdLst/>
          <a:ahLst/>
          <a:cxnLst/>
          <a:rect l="0" t="0" r="0" b="0"/>
          <a:pathLst>
            <a:path>
              <a:moveTo>
                <a:pt x="0" y="2017446"/>
              </a:moveTo>
              <a:lnTo>
                <a:pt x="169441" y="2017446"/>
              </a:lnTo>
              <a:lnTo>
                <a:pt x="169441" y="0"/>
              </a:lnTo>
              <a:lnTo>
                <a:pt x="338882" y="0"/>
              </a:lnTo>
            </a:path>
          </a:pathLst>
        </a:custGeom>
        <a:noFill/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729345-873F-C847-A1C9-AB972E318EFF}">
      <dsp:nvSpPr>
        <dsp:cNvPr id="0" name=""/>
        <dsp:cNvSpPr/>
      </dsp:nvSpPr>
      <dsp:spPr>
        <a:xfrm>
          <a:off x="337" y="1631154"/>
          <a:ext cx="2570928" cy="1442261"/>
        </a:xfrm>
        <a:prstGeom prst="roundRect">
          <a:avLst/>
        </a:prstGeom>
        <a:solidFill>
          <a:schemeClr val="accent3"/>
        </a:solidFill>
        <a:ln w="25400" cap="flat" cmpd="sng" algn="ctr">
          <a:noFill/>
          <a:prstDash val="solid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600" kern="1200" dirty="0">
              <a:latin typeface="Calibri" panose="020F0502020204030204" pitchFamily="34" charset="0"/>
              <a:cs typeface="Calibri" panose="020F0502020204030204" pitchFamily="34" charset="0"/>
            </a:rPr>
            <a:t>Modelo de Calidad</a:t>
          </a:r>
          <a:endParaRPr lang="es-ES" sz="3600" b="1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70742" y="1701559"/>
        <a:ext cx="2430118" cy="1301451"/>
      </dsp:txXfrm>
    </dsp:sp>
    <dsp:sp modelId="{83350E8E-2580-B84D-A2B0-B8A5A2E24F15}">
      <dsp:nvSpPr>
        <dsp:cNvPr id="0" name=""/>
        <dsp:cNvSpPr/>
      </dsp:nvSpPr>
      <dsp:spPr>
        <a:xfrm>
          <a:off x="2910147" y="37250"/>
          <a:ext cx="2565099" cy="595177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>
              <a:latin typeface="Calibri" panose="020F0502020204030204" pitchFamily="34" charset="0"/>
              <a:cs typeface="Calibri" panose="020F0502020204030204" pitchFamily="34" charset="0"/>
            </a:rPr>
            <a:t>Funcionalidad</a:t>
          </a:r>
        </a:p>
      </dsp:txBody>
      <dsp:txXfrm>
        <a:off x="2939201" y="66304"/>
        <a:ext cx="2506991" cy="537069"/>
      </dsp:txXfrm>
    </dsp:sp>
    <dsp:sp modelId="{D7B993BA-47F7-BD42-B0C8-6DBBBB26E1A8}">
      <dsp:nvSpPr>
        <dsp:cNvPr id="0" name=""/>
        <dsp:cNvSpPr/>
      </dsp:nvSpPr>
      <dsp:spPr>
        <a:xfrm>
          <a:off x="2910147" y="844228"/>
          <a:ext cx="2565099" cy="595177"/>
        </a:xfrm>
        <a:prstGeom prst="round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>
              <a:latin typeface="Calibri" panose="020F0502020204030204" pitchFamily="34" charset="0"/>
              <a:cs typeface="Calibri" panose="020F0502020204030204" pitchFamily="34" charset="0"/>
            </a:rPr>
            <a:t>Fiabilidad/Confiabilidad</a:t>
          </a:r>
        </a:p>
      </dsp:txBody>
      <dsp:txXfrm>
        <a:off x="2939201" y="873282"/>
        <a:ext cx="2506991" cy="537069"/>
      </dsp:txXfrm>
    </dsp:sp>
    <dsp:sp modelId="{20F9A3AD-3360-8547-835E-93B6A5CFBA31}">
      <dsp:nvSpPr>
        <dsp:cNvPr id="0" name=""/>
        <dsp:cNvSpPr/>
      </dsp:nvSpPr>
      <dsp:spPr>
        <a:xfrm>
          <a:off x="2910147" y="1651207"/>
          <a:ext cx="2565099" cy="595177"/>
        </a:xfrm>
        <a:prstGeom prst="roundRec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>
              <a:latin typeface="Calibri" panose="020F0502020204030204" pitchFamily="34" charset="0"/>
              <a:cs typeface="Calibri" panose="020F0502020204030204" pitchFamily="34" charset="0"/>
            </a:rPr>
            <a:t>Usabilidad</a:t>
          </a:r>
        </a:p>
      </dsp:txBody>
      <dsp:txXfrm>
        <a:off x="2939201" y="1680261"/>
        <a:ext cx="2506991" cy="537069"/>
      </dsp:txXfrm>
    </dsp:sp>
    <dsp:sp modelId="{F46EED28-5907-C643-B7B0-098C1471B182}">
      <dsp:nvSpPr>
        <dsp:cNvPr id="0" name=""/>
        <dsp:cNvSpPr/>
      </dsp:nvSpPr>
      <dsp:spPr>
        <a:xfrm>
          <a:off x="2910147" y="2458186"/>
          <a:ext cx="2565099" cy="595177"/>
        </a:xfrm>
        <a:prstGeom prst="roundRect">
          <a:avLst/>
        </a:prstGeom>
        <a:solidFill>
          <a:schemeClr val="accent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>
              <a:latin typeface="Calibri" panose="020F0502020204030204" pitchFamily="34" charset="0"/>
              <a:cs typeface="Calibri" panose="020F0502020204030204" pitchFamily="34" charset="0"/>
            </a:rPr>
            <a:t>Eficiencia</a:t>
          </a:r>
        </a:p>
      </dsp:txBody>
      <dsp:txXfrm>
        <a:off x="2939201" y="2487240"/>
        <a:ext cx="2506991" cy="537069"/>
      </dsp:txXfrm>
    </dsp:sp>
    <dsp:sp modelId="{38FDC671-A8D5-8741-8F01-E876F82E2A9B}">
      <dsp:nvSpPr>
        <dsp:cNvPr id="0" name=""/>
        <dsp:cNvSpPr/>
      </dsp:nvSpPr>
      <dsp:spPr>
        <a:xfrm>
          <a:off x="2910147" y="3265164"/>
          <a:ext cx="2565099" cy="595177"/>
        </a:xfrm>
        <a:prstGeom prst="round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>
              <a:latin typeface="Calibri" panose="020F0502020204030204" pitchFamily="34" charset="0"/>
              <a:cs typeface="Calibri" panose="020F0502020204030204" pitchFamily="34" charset="0"/>
            </a:rPr>
            <a:t>Facilidad de Mantenimiento</a:t>
          </a:r>
        </a:p>
      </dsp:txBody>
      <dsp:txXfrm>
        <a:off x="2939201" y="3294218"/>
        <a:ext cx="2506991" cy="537069"/>
      </dsp:txXfrm>
    </dsp:sp>
    <dsp:sp modelId="{374B4E50-4F32-DC48-BE87-96BBE21046E0}">
      <dsp:nvSpPr>
        <dsp:cNvPr id="0" name=""/>
        <dsp:cNvSpPr/>
      </dsp:nvSpPr>
      <dsp:spPr>
        <a:xfrm>
          <a:off x="2910147" y="4072143"/>
          <a:ext cx="2565099" cy="595177"/>
        </a:xfrm>
        <a:prstGeom prst="roundRect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>
              <a:latin typeface="Calibri" panose="020F0502020204030204" pitchFamily="34" charset="0"/>
              <a:cs typeface="Calibri" panose="020F0502020204030204" pitchFamily="34" charset="0"/>
            </a:rPr>
            <a:t>Portabilidad</a:t>
          </a:r>
        </a:p>
      </dsp:txBody>
      <dsp:txXfrm>
        <a:off x="2939201" y="4101197"/>
        <a:ext cx="2506991" cy="53706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453A8C-1021-1141-924C-2A990AFCFA7C}">
      <dsp:nvSpPr>
        <dsp:cNvPr id="0" name=""/>
        <dsp:cNvSpPr/>
      </dsp:nvSpPr>
      <dsp:spPr>
        <a:xfrm>
          <a:off x="916255" y="693244"/>
          <a:ext cx="3677882" cy="3677882"/>
        </a:xfrm>
        <a:prstGeom prst="blockArc">
          <a:avLst>
            <a:gd name="adj1" fmla="val 12167798"/>
            <a:gd name="adj2" fmla="val 16300295"/>
            <a:gd name="adj3" fmla="val 464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046981-F978-A743-AC31-BE57940D145C}">
      <dsp:nvSpPr>
        <dsp:cNvPr id="0" name=""/>
        <dsp:cNvSpPr/>
      </dsp:nvSpPr>
      <dsp:spPr>
        <a:xfrm>
          <a:off x="955581" y="591064"/>
          <a:ext cx="3677882" cy="3677882"/>
        </a:xfrm>
        <a:prstGeom prst="blockArc">
          <a:avLst>
            <a:gd name="adj1" fmla="val 7683082"/>
            <a:gd name="adj2" fmla="val 11958224"/>
            <a:gd name="adj3" fmla="val 464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6D9233-B9B4-534A-8B9B-D2A7B7EFB3EB}">
      <dsp:nvSpPr>
        <dsp:cNvPr id="0" name=""/>
        <dsp:cNvSpPr/>
      </dsp:nvSpPr>
      <dsp:spPr>
        <a:xfrm>
          <a:off x="1020202" y="644115"/>
          <a:ext cx="3677882" cy="3677882"/>
        </a:xfrm>
        <a:prstGeom prst="blockArc">
          <a:avLst>
            <a:gd name="adj1" fmla="val 2956956"/>
            <a:gd name="adj2" fmla="val 7843110"/>
            <a:gd name="adj3" fmla="val 464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EEF68C-2FD2-C04C-B95D-6DC75E299AEF}">
      <dsp:nvSpPr>
        <dsp:cNvPr id="0" name=""/>
        <dsp:cNvSpPr/>
      </dsp:nvSpPr>
      <dsp:spPr>
        <a:xfrm>
          <a:off x="1006052" y="656423"/>
          <a:ext cx="3677882" cy="3677882"/>
        </a:xfrm>
        <a:prstGeom prst="blockArc">
          <a:avLst>
            <a:gd name="adj1" fmla="val 20308295"/>
            <a:gd name="adj2" fmla="val 2921064"/>
            <a:gd name="adj3" fmla="val 464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3AB4DD-1542-A44E-AC05-EDD958DF57E9}">
      <dsp:nvSpPr>
        <dsp:cNvPr id="0" name=""/>
        <dsp:cNvSpPr/>
      </dsp:nvSpPr>
      <dsp:spPr>
        <a:xfrm>
          <a:off x="1021050" y="693244"/>
          <a:ext cx="3677882" cy="3677882"/>
        </a:xfrm>
        <a:prstGeom prst="blockArc">
          <a:avLst>
            <a:gd name="adj1" fmla="val 16099705"/>
            <a:gd name="adj2" fmla="val 20232202"/>
            <a:gd name="adj3" fmla="val 464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82ACF8-CBE2-2C4D-9030-2F5ADFECCB80}">
      <dsp:nvSpPr>
        <dsp:cNvPr id="0" name=""/>
        <dsp:cNvSpPr/>
      </dsp:nvSpPr>
      <dsp:spPr>
        <a:xfrm>
          <a:off x="1447130" y="1120844"/>
          <a:ext cx="2720928" cy="27209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ES" sz="2400" b="1" kern="1200" spc="-150" dirty="0">
              <a:latin typeface="Calibri" panose="020F0502020204030204" pitchFamily="34" charset="0"/>
              <a:cs typeface="Calibri" panose="020F0502020204030204" pitchFamily="34" charset="0"/>
            </a:rPr>
            <a:t>FUNCIONALIDAD</a:t>
          </a:r>
        </a:p>
      </dsp:txBody>
      <dsp:txXfrm>
        <a:off x="1845601" y="1519315"/>
        <a:ext cx="1923986" cy="1923986"/>
      </dsp:txXfrm>
    </dsp:sp>
    <dsp:sp modelId="{0310EBD5-632F-DA49-969B-A9AB5C2B540F}">
      <dsp:nvSpPr>
        <dsp:cNvPr id="0" name=""/>
        <dsp:cNvSpPr/>
      </dsp:nvSpPr>
      <dsp:spPr>
        <a:xfrm>
          <a:off x="1815790" y="143659"/>
          <a:ext cx="1983608" cy="1186099"/>
        </a:xfrm>
        <a:prstGeom prst="ellipse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800" b="0" i="0" kern="1200" spc="0" dirty="0">
              <a:latin typeface="Calibri" panose="020F0502020204030204" pitchFamily="34" charset="0"/>
              <a:cs typeface="Calibri" panose="020F0502020204030204" pitchFamily="34" charset="0"/>
            </a:rPr>
            <a:t>Adecuación</a:t>
          </a:r>
          <a:endParaRPr lang="es-ES" sz="1800" b="0" kern="1200" spc="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106283" y="317359"/>
        <a:ext cx="1402622" cy="838699"/>
      </dsp:txXfrm>
    </dsp:sp>
    <dsp:sp modelId="{1B7A7EA7-9FBD-0044-9A22-F98FC3D93467}">
      <dsp:nvSpPr>
        <dsp:cNvPr id="0" name=""/>
        <dsp:cNvSpPr/>
      </dsp:nvSpPr>
      <dsp:spPr>
        <a:xfrm>
          <a:off x="3524117" y="1243161"/>
          <a:ext cx="1983608" cy="1186099"/>
        </a:xfrm>
        <a:prstGeom prst="ellipse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800" b="0" i="0" kern="1200" spc="0" dirty="0">
              <a:latin typeface="Calibri" panose="020F0502020204030204" pitchFamily="34" charset="0"/>
              <a:cs typeface="Calibri" panose="020F0502020204030204" pitchFamily="34" charset="0"/>
            </a:rPr>
            <a:t>Exactitud</a:t>
          </a:r>
          <a:endParaRPr lang="es-ES" sz="1800" b="0" kern="1200" spc="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814610" y="1416861"/>
        <a:ext cx="1402622" cy="838699"/>
      </dsp:txXfrm>
    </dsp:sp>
    <dsp:sp modelId="{A4A9A715-E59F-D54D-9CF8-882F151B7957}">
      <dsp:nvSpPr>
        <dsp:cNvPr id="0" name=""/>
        <dsp:cNvSpPr/>
      </dsp:nvSpPr>
      <dsp:spPr>
        <a:xfrm>
          <a:off x="2819645" y="3251444"/>
          <a:ext cx="2422476" cy="1186099"/>
        </a:xfrm>
        <a:prstGeom prst="ellipse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800" b="0" i="0" kern="1200" spc="0" dirty="0">
              <a:latin typeface="Calibri" panose="020F0502020204030204" pitchFamily="34" charset="0"/>
              <a:cs typeface="Calibri" panose="020F0502020204030204" pitchFamily="34" charset="0"/>
            </a:rPr>
            <a:t>Interoperabilidad</a:t>
          </a:r>
          <a:endParaRPr lang="es-ES" sz="1800" b="0" kern="1200" spc="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174408" y="3425144"/>
        <a:ext cx="1712950" cy="838699"/>
      </dsp:txXfrm>
    </dsp:sp>
    <dsp:sp modelId="{104A15AB-0BED-934C-8212-9D9730F34E79}">
      <dsp:nvSpPr>
        <dsp:cNvPr id="0" name=""/>
        <dsp:cNvSpPr/>
      </dsp:nvSpPr>
      <dsp:spPr>
        <a:xfrm>
          <a:off x="695573" y="3251421"/>
          <a:ext cx="1983608" cy="1186099"/>
        </a:xfrm>
        <a:prstGeom prst="ellipse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800" b="0" i="0" kern="1200" spc="0" dirty="0">
              <a:latin typeface="Calibri" panose="020F0502020204030204" pitchFamily="34" charset="0"/>
              <a:cs typeface="Calibri" panose="020F0502020204030204" pitchFamily="34" charset="0"/>
            </a:rPr>
            <a:t>Seguridad</a:t>
          </a:r>
          <a:endParaRPr lang="es-ES" sz="1800" b="0" kern="1200" spc="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986066" y="3425121"/>
        <a:ext cx="1402622" cy="838699"/>
      </dsp:txXfrm>
    </dsp:sp>
    <dsp:sp modelId="{C014656B-E3A1-D642-BDA3-95D16CE6C967}">
      <dsp:nvSpPr>
        <dsp:cNvPr id="0" name=""/>
        <dsp:cNvSpPr/>
      </dsp:nvSpPr>
      <dsp:spPr>
        <a:xfrm>
          <a:off x="107462" y="1243161"/>
          <a:ext cx="1983608" cy="1186099"/>
        </a:xfrm>
        <a:prstGeom prst="ellipse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800" b="0" i="0" kern="1200" spc="0" dirty="0">
              <a:latin typeface="Calibri" panose="020F0502020204030204" pitchFamily="34" charset="0"/>
              <a:cs typeface="Calibri" panose="020F0502020204030204" pitchFamily="34" charset="0"/>
            </a:rPr>
            <a:t>Cumplimiento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800" b="0" i="0" kern="1200" spc="0" dirty="0">
              <a:latin typeface="Calibri" panose="020F0502020204030204" pitchFamily="34" charset="0"/>
              <a:cs typeface="Calibri" panose="020F0502020204030204" pitchFamily="34" charset="0"/>
            </a:rPr>
            <a:t>Funcional</a:t>
          </a:r>
          <a:endParaRPr lang="es-ES" sz="1800" b="0" kern="1200" spc="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97955" y="1416861"/>
        <a:ext cx="1402622" cy="83869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672831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3392f1e7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3392f1e7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313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userDrawn="1">
  <p:cSld name="TITLE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1" y="0"/>
            <a:ext cx="4629587" cy="6858000"/>
          </a:xfrm>
          <a:custGeom>
            <a:avLst/>
            <a:gdLst/>
            <a:ahLst/>
            <a:cxnLst/>
            <a:rect l="l" t="t" r="r" b="b"/>
            <a:pathLst>
              <a:path w="6172782" h="6858000" extrusionOk="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" y="11958"/>
            <a:ext cx="4518116" cy="6840855"/>
          </a:xfrm>
          <a:custGeom>
            <a:avLst/>
            <a:gdLst/>
            <a:ahLst/>
            <a:cxnLst/>
            <a:rect l="l" t="t" r="r" b="b"/>
            <a:pathLst>
              <a:path w="6024154" h="6858000" extrusionOk="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0123" y="212270"/>
            <a:ext cx="3748263" cy="58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5284700" y="5620875"/>
            <a:ext cx="3603900" cy="873900"/>
          </a:xfrm>
          <a:prstGeom prst="rect">
            <a:avLst/>
          </a:prstGeom>
          <a:solidFill>
            <a:srgbClr val="DE3075"/>
          </a:solidFill>
          <a:ln>
            <a:noFill/>
          </a:ln>
        </p:spPr>
        <p:txBody>
          <a:bodyPr spcFirstLastPara="1" wrap="square" lIns="91425" tIns="0" rIns="182875" bIns="0" anchor="t" anchorCtr="0">
            <a:noAutofit/>
          </a:bodyPr>
          <a:lstStyle>
            <a:lvl1pPr lvl="0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2pPr>
            <a:lvl3pPr lvl="2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3pPr>
            <a:lvl4pPr lvl="3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4pPr>
            <a:lvl5pPr lvl="4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5pPr>
            <a:lvl6pPr lvl="5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6pPr>
            <a:lvl7pPr lvl="6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7pPr>
            <a:lvl8pPr lvl="7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8pPr>
            <a:lvl9pPr lvl="8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13;p2">
            <a:extLst>
              <a:ext uri="{FF2B5EF4-FFF2-40B4-BE49-F238E27FC236}">
                <a16:creationId xmlns:a16="http://schemas.microsoft.com/office/drawing/2014/main" xmlns="" id="{64854533-8DCC-1C49-8946-547AD8D471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6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 lang="es-ES_tradnl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7" userDrawn="1">
  <p:cSld name="Título y objetos 7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1728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dk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9" name="Google Shape;84;p14">
            <a:extLst>
              <a:ext uri="{FF2B5EF4-FFF2-40B4-BE49-F238E27FC236}">
                <a16:creationId xmlns:a16="http://schemas.microsoft.com/office/drawing/2014/main" xmlns="" id="{E0CD6B66-0C30-4048-97AF-E49807E1713D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0" name="Google Shape;87;p14">
            <a:extLst>
              <a:ext uri="{FF2B5EF4-FFF2-40B4-BE49-F238E27FC236}">
                <a16:creationId xmlns:a16="http://schemas.microsoft.com/office/drawing/2014/main" xmlns="" id="{365FB017-8A73-7641-8A9B-C117A1F567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  <p:sp>
        <p:nvSpPr>
          <p:cNvPr id="11" name="Google Shape;7;p1">
            <a:extLst>
              <a:ext uri="{FF2B5EF4-FFF2-40B4-BE49-F238E27FC236}">
                <a16:creationId xmlns:a16="http://schemas.microsoft.com/office/drawing/2014/main" xmlns="" id="{E6E8C38B-248D-584C-A0CD-95E147EA7E16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6" userDrawn="1">
  <p:cSld name="Título y objetos 6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9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lt2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9" name="Google Shape;84;p14">
            <a:extLst>
              <a:ext uri="{FF2B5EF4-FFF2-40B4-BE49-F238E27FC236}">
                <a16:creationId xmlns:a16="http://schemas.microsoft.com/office/drawing/2014/main" xmlns="" id="{F9F64A49-AA15-AD43-B19D-23A4EB8DE7D9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0" name="Google Shape;87;p14">
            <a:extLst>
              <a:ext uri="{FF2B5EF4-FFF2-40B4-BE49-F238E27FC236}">
                <a16:creationId xmlns:a16="http://schemas.microsoft.com/office/drawing/2014/main" xmlns="" id="{C0378FBE-0A93-5149-B627-D48D44139B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  <p:sp>
        <p:nvSpPr>
          <p:cNvPr id="11" name="Google Shape;7;p1">
            <a:extLst>
              <a:ext uri="{FF2B5EF4-FFF2-40B4-BE49-F238E27FC236}">
                <a16:creationId xmlns:a16="http://schemas.microsoft.com/office/drawing/2014/main" xmlns="" id="{BA47B549-B97C-0241-A1C4-9A8B97970C78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9372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9" userDrawn="1">
  <p:cSld name="Título y objetos 9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6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9" name="Google Shape;84;p14">
            <a:extLst>
              <a:ext uri="{FF2B5EF4-FFF2-40B4-BE49-F238E27FC236}">
                <a16:creationId xmlns:a16="http://schemas.microsoft.com/office/drawing/2014/main" xmlns="" id="{98506860-82C1-C742-81EF-95080A86BBF5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0" name="Google Shape;87;p14">
            <a:extLst>
              <a:ext uri="{FF2B5EF4-FFF2-40B4-BE49-F238E27FC236}">
                <a16:creationId xmlns:a16="http://schemas.microsoft.com/office/drawing/2014/main" xmlns="" id="{4A14658D-FD9F-BB4B-A77B-73C0D1D769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  <p:sp>
        <p:nvSpPr>
          <p:cNvPr id="11" name="Google Shape;7;p1">
            <a:extLst>
              <a:ext uri="{FF2B5EF4-FFF2-40B4-BE49-F238E27FC236}">
                <a16:creationId xmlns:a16="http://schemas.microsoft.com/office/drawing/2014/main" xmlns="" id="{A316BD60-F0BE-3240-8703-0B559F5F3285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316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8" userDrawn="1">
  <p:cSld name="Título y objetos 8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1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5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9" name="Google Shape;84;p14">
            <a:extLst>
              <a:ext uri="{FF2B5EF4-FFF2-40B4-BE49-F238E27FC236}">
                <a16:creationId xmlns:a16="http://schemas.microsoft.com/office/drawing/2014/main" xmlns="" id="{2EDBA09C-302A-1C41-8F98-65626DCF626C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0" name="Google Shape;87;p14">
            <a:extLst>
              <a:ext uri="{FF2B5EF4-FFF2-40B4-BE49-F238E27FC236}">
                <a16:creationId xmlns:a16="http://schemas.microsoft.com/office/drawing/2014/main" xmlns="" id="{06504940-741B-C745-B16F-6E8CD745A8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  <p:sp>
        <p:nvSpPr>
          <p:cNvPr id="11" name="Google Shape;7;p1">
            <a:extLst>
              <a:ext uri="{FF2B5EF4-FFF2-40B4-BE49-F238E27FC236}">
                <a16:creationId xmlns:a16="http://schemas.microsoft.com/office/drawing/2014/main" xmlns="" id="{71EC0C48-E953-CB48-ABA4-F2147FC0AA9D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383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3">
  <p:cSld name="TITLE_1_1">
    <p:bg>
      <p:bgPr>
        <a:solidFill>
          <a:schemeClr val="accent2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 rot="10800000" flipH="1">
            <a:off x="0" y="3085"/>
            <a:ext cx="4850881" cy="573708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Google Shape;31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5" descr="Una caricatura de una ciudad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9870" r="6482"/>
          <a:stretch/>
        </p:blipFill>
        <p:spPr>
          <a:xfrm>
            <a:off x="1" y="10"/>
            <a:ext cx="4711067" cy="5589566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3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1" preserve="1">
  <p:cSld name="Título y objetos 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85" name="Google Shape;85;p14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8189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4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ES_tradnl" noProof="0" dirty="0"/>
          </a:p>
        </p:txBody>
      </p:sp>
      <p:pic>
        <p:nvPicPr>
          <p:cNvPr id="89" name="Google Shape;8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lang="es-ES_tradnl" noProof="0" dirty="0"/>
          </a:p>
        </p:txBody>
      </p:sp>
      <p:sp>
        <p:nvSpPr>
          <p:cNvPr id="9" name="Google Shape;7;p1">
            <a:extLst>
              <a:ext uri="{FF2B5EF4-FFF2-40B4-BE49-F238E27FC236}">
                <a16:creationId xmlns:a16="http://schemas.microsoft.com/office/drawing/2014/main" xmlns="" id="{0B5789D4-A1BB-0442-8135-68C7C82B7CE3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9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3" userDrawn="1">
  <p:cSld name="OBJECT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7027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lang="es-ES_tradnl" noProof="0" dirty="0"/>
          </a:p>
        </p:txBody>
      </p:sp>
      <p:sp>
        <p:nvSpPr>
          <p:cNvPr id="9" name="Google Shape;84;p14">
            <a:extLst>
              <a:ext uri="{FF2B5EF4-FFF2-40B4-BE49-F238E27FC236}">
                <a16:creationId xmlns:a16="http://schemas.microsoft.com/office/drawing/2014/main" xmlns="" id="{BB89A5F1-01F7-AA47-B434-101A27DE7BC0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0" name="Google Shape;87;p14">
            <a:extLst>
              <a:ext uri="{FF2B5EF4-FFF2-40B4-BE49-F238E27FC236}">
                <a16:creationId xmlns:a16="http://schemas.microsoft.com/office/drawing/2014/main" xmlns="" id="{8DC17925-3C94-8F46-871B-B63E680B4A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ES_tradnl" noProof="0" dirty="0"/>
          </a:p>
        </p:txBody>
      </p:sp>
      <p:sp>
        <p:nvSpPr>
          <p:cNvPr id="11" name="Google Shape;7;p1">
            <a:extLst>
              <a:ext uri="{FF2B5EF4-FFF2-40B4-BE49-F238E27FC236}">
                <a16:creationId xmlns:a16="http://schemas.microsoft.com/office/drawing/2014/main" xmlns="" id="{3C188FE6-8EF7-F044-9027-21CDC308C75A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4" userDrawn="1">
  <p:cSld name="OBJECT_1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BED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7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9" name="Google Shape;84;p14">
            <a:extLst>
              <a:ext uri="{FF2B5EF4-FFF2-40B4-BE49-F238E27FC236}">
                <a16:creationId xmlns:a16="http://schemas.microsoft.com/office/drawing/2014/main" xmlns="" id="{66000D04-C10D-E74D-BD69-F15BCBCB23CB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0" name="Google Shape;87;p14">
            <a:extLst>
              <a:ext uri="{FF2B5EF4-FFF2-40B4-BE49-F238E27FC236}">
                <a16:creationId xmlns:a16="http://schemas.microsoft.com/office/drawing/2014/main" xmlns="" id="{CFC8E6A0-23C5-B947-94E4-E744F76CED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  <p:sp>
        <p:nvSpPr>
          <p:cNvPr id="11" name="Google Shape;7;p1">
            <a:extLst>
              <a:ext uri="{FF2B5EF4-FFF2-40B4-BE49-F238E27FC236}">
                <a16:creationId xmlns:a16="http://schemas.microsoft.com/office/drawing/2014/main" xmlns="" id="{7597FF83-28B2-D447-8C51-BAB390C7D7B0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EC7D9485-9D22-5647-86A2-61337F2EBD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0387" y="2634922"/>
            <a:ext cx="8023225" cy="2275770"/>
          </a:xfrm>
          <a:prstGeom prst="rect">
            <a:avLst/>
          </a:prstGeom>
        </p:spPr>
        <p:txBody>
          <a:bodyPr anchor="ctr"/>
          <a:lstStyle>
            <a:lvl1pPr marL="50800" indent="0" algn="ctr">
              <a:buNone/>
              <a:defRPr sz="4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es-ES_tradnl" dirty="0"/>
          </a:p>
        </p:txBody>
      </p:sp>
      <p:pic>
        <p:nvPicPr>
          <p:cNvPr id="6" name="Google Shape;12;p2">
            <a:extLst>
              <a:ext uri="{FF2B5EF4-FFF2-40B4-BE49-F238E27FC236}">
                <a16:creationId xmlns:a16="http://schemas.microsoft.com/office/drawing/2014/main" xmlns="" id="{0D343A73-BC54-BF4C-A259-A0C913A07BC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392750"/>
            <a:ext cx="2759037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Marcador de texto 4">
            <a:extLst>
              <a:ext uri="{FF2B5EF4-FFF2-40B4-BE49-F238E27FC236}">
                <a16:creationId xmlns:a16="http://schemas.microsoft.com/office/drawing/2014/main" xmlns="" id="{A2F63D34-FBAE-5442-A997-D0933D8286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0387" y="1632286"/>
            <a:ext cx="8023225" cy="665749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50800" indent="0" algn="ctr">
              <a:buNone/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es-ES_tradnl" dirty="0"/>
          </a:p>
        </p:txBody>
      </p:sp>
      <p:sp>
        <p:nvSpPr>
          <p:cNvPr id="11" name="Google Shape;165;p24">
            <a:extLst>
              <a:ext uri="{FF2B5EF4-FFF2-40B4-BE49-F238E27FC236}">
                <a16:creationId xmlns:a16="http://schemas.microsoft.com/office/drawing/2014/main" xmlns="" id="{ED241A5B-D2F8-1D45-8F9D-D1D4B48E7814}"/>
              </a:ext>
            </a:extLst>
          </p:cNvPr>
          <p:cNvSpPr/>
          <p:nvPr userDrawn="1"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66;p24">
            <a:extLst>
              <a:ext uri="{FF2B5EF4-FFF2-40B4-BE49-F238E27FC236}">
                <a16:creationId xmlns:a16="http://schemas.microsoft.com/office/drawing/2014/main" xmlns="" id="{990F690A-789C-6740-B34D-11153A9BBDDB}"/>
              </a:ext>
            </a:extLst>
          </p:cNvPr>
          <p:cNvSpPr/>
          <p:nvPr userDrawn="1"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chemeClr val="bg2"/>
              </a:gs>
              <a:gs pos="65000">
                <a:schemeClr val="bg1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4;p14">
            <a:extLst>
              <a:ext uri="{FF2B5EF4-FFF2-40B4-BE49-F238E27FC236}">
                <a16:creationId xmlns:a16="http://schemas.microsoft.com/office/drawing/2014/main" xmlns="" id="{7FF938C0-C0B1-8543-A7DC-F3B0AA5BE94F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dirty="0">
              <a:latin typeface="Bebas Neue" panose="020B0606020202050201" pitchFamily="34" charset="77"/>
            </a:endParaRPr>
          </a:p>
        </p:txBody>
      </p:sp>
      <p:sp>
        <p:nvSpPr>
          <p:cNvPr id="15" name="Google Shape;87;p14">
            <a:extLst>
              <a:ext uri="{FF2B5EF4-FFF2-40B4-BE49-F238E27FC236}">
                <a16:creationId xmlns:a16="http://schemas.microsoft.com/office/drawing/2014/main" xmlns="" id="{D9228F07-B61E-0645-862B-247F10F5B1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59457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 preserve="1">
  <p:cSld name="1_En blanco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;p1">
            <a:extLst>
              <a:ext uri="{FF2B5EF4-FFF2-40B4-BE49-F238E27FC236}">
                <a16:creationId xmlns:a16="http://schemas.microsoft.com/office/drawing/2014/main" xmlns="" id="{FCAE1A83-104E-8B4E-949F-BE3A9ADE6BA0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14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5" userDrawn="1">
  <p:cSld name="Título y objetos 5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00A0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9" name="Google Shape;84;p14">
            <a:extLst>
              <a:ext uri="{FF2B5EF4-FFF2-40B4-BE49-F238E27FC236}">
                <a16:creationId xmlns:a16="http://schemas.microsoft.com/office/drawing/2014/main" xmlns="" id="{68D524C4-1F0A-4E44-A95B-72D8DB45E405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0" name="Google Shape;87;p14">
            <a:extLst>
              <a:ext uri="{FF2B5EF4-FFF2-40B4-BE49-F238E27FC236}">
                <a16:creationId xmlns:a16="http://schemas.microsoft.com/office/drawing/2014/main" xmlns="" id="{042199C9-DD4D-EB45-AFC1-D179EEED39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  <p:sp>
        <p:nvSpPr>
          <p:cNvPr id="11" name="Google Shape;7;p1">
            <a:extLst>
              <a:ext uri="{FF2B5EF4-FFF2-40B4-BE49-F238E27FC236}">
                <a16:creationId xmlns:a16="http://schemas.microsoft.com/office/drawing/2014/main" xmlns="" id="{11BA7EF7-A1ED-2147-8386-4D991E939F00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39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7">
  <p:cSld name="Encabezado de sección 7">
    <p:bg>
      <p:bgPr>
        <a:solidFill>
          <a:schemeClr val="dk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/>
          </a:p>
        </p:txBody>
      </p:sp>
      <p:sp>
        <p:nvSpPr>
          <p:cNvPr id="55" name="Google Shape;55;p9"/>
          <p:cNvSpPr/>
          <p:nvPr/>
        </p:nvSpPr>
        <p:spPr>
          <a:xfrm rot="10800000" flipH="1">
            <a:off x="0" y="3085"/>
            <a:ext cx="4850881" cy="573708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" name="Google Shape;56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9" descr="Una caricatura de una ciudad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9870" r="6482"/>
          <a:stretch/>
        </p:blipFill>
        <p:spPr>
          <a:xfrm>
            <a:off x="1" y="10"/>
            <a:ext cx="4711067" cy="5589566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4538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Calibri" panose="020F0502020204030204" pitchFamily="34" charset="0"/>
                <a:ea typeface="Roboto Mono"/>
                <a:cs typeface="Calibri" panose="020F0502020204030204" pitchFamily="34" charset="0"/>
                <a:sym typeface="Roboto Mon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763700" y="212725"/>
            <a:ext cx="67518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 lang="es-CL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79" r:id="rId3"/>
    <p:sldLayoutId id="2147483662" r:id="rId4"/>
    <p:sldLayoutId id="2147483663" r:id="rId5"/>
    <p:sldLayoutId id="2147483678" r:id="rId6"/>
    <p:sldLayoutId id="2147483677" r:id="rId7"/>
    <p:sldLayoutId id="2147483680" r:id="rId8"/>
    <p:sldLayoutId id="2147483681" r:id="rId9"/>
    <p:sldLayoutId id="2147483682" r:id="rId10"/>
    <p:sldLayoutId id="2147483684" r:id="rId11"/>
    <p:sldLayoutId id="2147483685" r:id="rId12"/>
    <p:sldLayoutId id="2147483686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Roboto" panose="02000000000000000000" pitchFamily="2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diplomadogestioncalidadsoftware2015.wordpress.com/norma-iso-9126/calidad-interna-y-externa/" TargetMode="External"/><Relationship Id="rId3" Type="http://schemas.openxmlformats.org/officeDocument/2006/relationships/diagramLayout" Target="../diagrams/layout7.xml"/><Relationship Id="rId7" Type="http://schemas.openxmlformats.org/officeDocument/2006/relationships/hyperlink" Target="http://unidad4rociomp.blogspot.com/2017/07/46.html" TargetMode="Externa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youtube.com/watch?v=5vSO6WO_XW0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svg"/><Relationship Id="rId5" Type="http://schemas.openxmlformats.org/officeDocument/2006/relationships/image" Target="../media/image10.png"/><Relationship Id="rId4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>
            <a:spLocks noGrp="1"/>
          </p:cNvSpPr>
          <p:nvPr>
            <p:ph type="subTitle" idx="1"/>
          </p:nvPr>
        </p:nvSpPr>
        <p:spPr>
          <a:xfrm>
            <a:off x="6033330" y="5620875"/>
            <a:ext cx="2855269" cy="873900"/>
          </a:xfrm>
        </p:spPr>
        <p:txBody>
          <a:bodyPr/>
          <a:lstStyle/>
          <a:p>
            <a:pPr lvl="0" algn="ctr"/>
            <a:r>
              <a:rPr lang="en-US" dirty="0" smtClean="0"/>
              <a:t>PRY1111	</a:t>
            </a:r>
            <a:endParaRPr lang="en-US" dirty="0"/>
          </a:p>
        </p:txBody>
      </p:sp>
      <p:sp>
        <p:nvSpPr>
          <p:cNvPr id="212" name="Google Shape;212;p30"/>
          <p:cNvSpPr txBox="1">
            <a:spLocks noGrp="1"/>
          </p:cNvSpPr>
          <p:nvPr>
            <p:ph type="title"/>
          </p:nvPr>
        </p:nvSpPr>
        <p:spPr>
          <a:xfrm>
            <a:off x="3116687" y="2487700"/>
            <a:ext cx="5771888" cy="2891100"/>
          </a:xfrm>
        </p:spPr>
        <p:txBody>
          <a:bodyPr/>
          <a:lstStyle/>
          <a:p>
            <a:pPr lvl="0"/>
            <a:r>
              <a:rPr lang="en-US" sz="5000" dirty="0"/>
              <a:t>REQUISITOS NO FUNCIONALES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10A14D1F-C2E2-6D47-A63A-B1CF1BB52C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ES_tradnl" dirty="0"/>
              <a:t>La calidad del producto de software es el grado en que el cliente percibe que un software cumple con sus expectativas.</a:t>
            </a:r>
          </a:p>
          <a:p>
            <a:pPr algn="just"/>
            <a:endParaRPr lang="es-ES_tradnl" dirty="0"/>
          </a:p>
          <a:p>
            <a:pPr algn="just"/>
            <a:r>
              <a:rPr lang="es-ES_tradnl" dirty="0"/>
              <a:t>Cuando no existe calidad del software los programas no realizan lo que esperamos y a la larga se abandonan por sobrecostos.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E2BBE8A5-BE7B-8347-A4F6-AB9088F3B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CALIDAD DEL SOFTWARE</a:t>
            </a: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xmlns="" id="{0A0A966F-252E-1C4D-B0F8-75A51E60D3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2666585"/>
              </p:ext>
            </p:extLst>
          </p:nvPr>
        </p:nvGraphicFramePr>
        <p:xfrm>
          <a:off x="816776" y="3863354"/>
          <a:ext cx="7510447" cy="2451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3178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A44815A4-E8C2-C142-B36F-C11042F05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CALIDAD</a:t>
            </a:r>
          </a:p>
        </p:txBody>
      </p:sp>
      <p:grpSp>
        <p:nvGrpSpPr>
          <p:cNvPr id="37" name="Grupo 36">
            <a:extLst>
              <a:ext uri="{FF2B5EF4-FFF2-40B4-BE49-F238E27FC236}">
                <a16:creationId xmlns:a16="http://schemas.microsoft.com/office/drawing/2014/main" xmlns="" id="{7BB1BE89-B251-D649-B192-0768929E3FFA}"/>
              </a:ext>
            </a:extLst>
          </p:cNvPr>
          <p:cNvGrpSpPr/>
          <p:nvPr/>
        </p:nvGrpSpPr>
        <p:grpSpPr>
          <a:xfrm>
            <a:off x="257576" y="1262664"/>
            <a:ext cx="8248765" cy="4704571"/>
            <a:chOff x="218939" y="1262664"/>
            <a:chExt cx="8248765" cy="4704571"/>
          </a:xfrm>
        </p:grpSpPr>
        <p:graphicFrame>
          <p:nvGraphicFramePr>
            <p:cNvPr id="5" name="Diagrama 4">
              <a:extLst>
                <a:ext uri="{FF2B5EF4-FFF2-40B4-BE49-F238E27FC236}">
                  <a16:creationId xmlns:a16="http://schemas.microsoft.com/office/drawing/2014/main" xmlns="" id="{1D5EFA28-91BF-B345-AF17-ADDE05F7722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04610351"/>
                </p:ext>
              </p:extLst>
            </p:nvPr>
          </p:nvGraphicFramePr>
          <p:xfrm>
            <a:off x="2992119" y="1262664"/>
            <a:ext cx="5475585" cy="470457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9" name="Rectángulo redondeado 8">
              <a:extLst>
                <a:ext uri="{FF2B5EF4-FFF2-40B4-BE49-F238E27FC236}">
                  <a16:creationId xmlns:a16="http://schemas.microsoft.com/office/drawing/2014/main" xmlns="" id="{B1E83640-0AC4-C340-A7F8-19786386DA0F}"/>
                </a:ext>
              </a:extLst>
            </p:cNvPr>
            <p:cNvSpPr/>
            <p:nvPr/>
          </p:nvSpPr>
          <p:spPr>
            <a:xfrm>
              <a:off x="218940" y="4255521"/>
              <a:ext cx="2228045" cy="566671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_tradnl" sz="1800" dirty="0">
                  <a:solidFill>
                    <a:schemeClr val="accent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Calidad Externa</a:t>
              </a:r>
            </a:p>
          </p:txBody>
        </p:sp>
        <p:sp>
          <p:nvSpPr>
            <p:cNvPr id="11" name="Rectángulo redondeado 10">
              <a:extLst>
                <a:ext uri="{FF2B5EF4-FFF2-40B4-BE49-F238E27FC236}">
                  <a16:creationId xmlns:a16="http://schemas.microsoft.com/office/drawing/2014/main" xmlns="" id="{F61E942B-45E4-9041-9DEE-14A2CC1009E2}"/>
                </a:ext>
              </a:extLst>
            </p:cNvPr>
            <p:cNvSpPr/>
            <p:nvPr/>
          </p:nvSpPr>
          <p:spPr>
            <a:xfrm>
              <a:off x="218939" y="2492917"/>
              <a:ext cx="2228045" cy="566671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_tradnl" sz="1800" dirty="0">
                  <a:solidFill>
                    <a:schemeClr val="accent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Calidad Interna</a:t>
              </a:r>
            </a:p>
          </p:txBody>
        </p: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xmlns="" id="{C483E3A8-BF1A-8C4C-96FD-2488C8CD09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15141" y="2776252"/>
              <a:ext cx="1" cy="1762604"/>
            </a:xfrm>
            <a:prstGeom prst="line">
              <a:avLst/>
            </a:prstGeom>
            <a:ln w="444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xmlns="" id="{7A133882-AA4C-3B40-BA47-B3A3AEFEB80F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2446985" y="4538857"/>
              <a:ext cx="368156" cy="0"/>
            </a:xfrm>
            <a:prstGeom prst="line">
              <a:avLst/>
            </a:prstGeom>
            <a:ln w="444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24">
              <a:extLst>
                <a:ext uri="{FF2B5EF4-FFF2-40B4-BE49-F238E27FC236}">
                  <a16:creationId xmlns:a16="http://schemas.microsoft.com/office/drawing/2014/main" xmlns="" id="{964F70A8-B7AF-5541-ACAE-AB36D22916A8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H="1">
              <a:off x="2446984" y="2776252"/>
              <a:ext cx="368157" cy="1"/>
            </a:xfrm>
            <a:prstGeom prst="line">
              <a:avLst/>
            </a:prstGeom>
            <a:ln w="444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xmlns="" id="{3735685B-2F84-E34E-9088-D9B6A5220C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9790" y="3614949"/>
              <a:ext cx="495837" cy="0"/>
            </a:xfrm>
            <a:prstGeom prst="line">
              <a:avLst/>
            </a:prstGeom>
            <a:ln w="444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ángulo 35">
            <a:extLst>
              <a:ext uri="{FF2B5EF4-FFF2-40B4-BE49-F238E27FC236}">
                <a16:creationId xmlns:a16="http://schemas.microsoft.com/office/drawing/2014/main" xmlns="" id="{82024758-0EEF-D248-9B28-D81962372478}"/>
              </a:ext>
            </a:extLst>
          </p:cNvPr>
          <p:cNvSpPr/>
          <p:nvPr/>
        </p:nvSpPr>
        <p:spPr>
          <a:xfrm>
            <a:off x="218939" y="6003425"/>
            <a:ext cx="84356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http://unidad4rociomp.blogspot.com/2017/07/46.html</a:t>
            </a:r>
            <a:endParaRPr lang="es-ES_tradnl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s-CL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  <a:hlinkClick r:id="rId8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r>
              <a:rPr lang="es-CL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https://diplomadogestioncalidadsoftware2015.wordpress.com/norma-iso-9126/calidad-interna-y-externa/</a:t>
            </a:r>
            <a:endParaRPr lang="es-CL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852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xmlns="" id="{739E737A-FDE7-9B45-AF80-19A6F1C16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8373332" cy="1035203"/>
          </a:xfrm>
        </p:spPr>
        <p:txBody>
          <a:bodyPr/>
          <a:lstStyle/>
          <a:p>
            <a:r>
              <a:rPr lang="es-CL" dirty="0">
                <a:solidFill>
                  <a:schemeClr val="bg2"/>
                </a:solidFill>
              </a:rPr>
              <a:t>Conjunto de funciones que satisfagan las necesidades de los usuarios.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A44815A4-E8C2-C142-B36F-C11042F05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CALIDAD</a:t>
            </a:r>
            <a:br>
              <a:rPr lang="es-ES_tradnl" dirty="0"/>
            </a:br>
            <a:r>
              <a:rPr lang="es-ES_tradnl" sz="2400" dirty="0"/>
              <a:t>FUNCIONALIDAD</a:t>
            </a:r>
            <a:endParaRPr lang="es-ES_tradnl" dirty="0"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xmlns="" id="{3D4ECEF3-3B6B-7E49-B716-C92FAB871B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1110482"/>
              </p:ext>
            </p:extLst>
          </p:nvPr>
        </p:nvGraphicFramePr>
        <p:xfrm>
          <a:off x="1764405" y="1887656"/>
          <a:ext cx="5615189" cy="4468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3849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xmlns="" id="{739E737A-FDE7-9B45-AF80-19A6F1C16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031" y="1218600"/>
            <a:ext cx="8860665" cy="1382932"/>
          </a:xfrm>
        </p:spPr>
        <p:txBody>
          <a:bodyPr/>
          <a:lstStyle/>
          <a:p>
            <a:pPr>
              <a:buClr>
                <a:schemeClr val="accent2"/>
              </a:buClr>
            </a:pPr>
            <a:r>
              <a:rPr lang="es-CL" dirty="0">
                <a:solidFill>
                  <a:schemeClr val="bg2"/>
                </a:solidFill>
              </a:rPr>
              <a:t>C</a:t>
            </a:r>
            <a:r>
              <a:rPr lang="es-CL" dirty="0"/>
              <a:t>apacidad del producto de software para conservar su nivel de desempeño bajo condiciones específicas durante un determinado período de tiempo</a:t>
            </a:r>
            <a:r>
              <a:rPr lang="es-CL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A44815A4-E8C2-C142-B36F-C11042F05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CALIDAD</a:t>
            </a:r>
            <a:br>
              <a:rPr lang="es-ES_tradnl" dirty="0"/>
            </a:br>
            <a:r>
              <a:rPr lang="es-ES_tradnl" sz="2400" dirty="0"/>
              <a:t>CONFIABILIDAD</a:t>
            </a:r>
            <a:endParaRPr lang="es-ES_tradnl" dirty="0"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xmlns="" id="{3D4ECEF3-3B6B-7E49-B716-C92FAB871B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6060472"/>
              </p:ext>
            </p:extLst>
          </p:nvPr>
        </p:nvGraphicFramePr>
        <p:xfrm>
          <a:off x="1725768" y="2080531"/>
          <a:ext cx="5615189" cy="4468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8679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xmlns="" id="{739E737A-FDE7-9B45-AF80-19A6F1C16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8373332" cy="1099597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s-CL" dirty="0">
                <a:solidFill>
                  <a:schemeClr val="bg2"/>
                </a:solidFill>
              </a:rPr>
              <a:t>C</a:t>
            </a:r>
            <a:r>
              <a:rPr lang="es-CL" dirty="0"/>
              <a:t>apacidad del software de ser entendido, aprendido, y usado en forma fácil y atractiva</a:t>
            </a:r>
            <a:r>
              <a:rPr lang="es-CL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A44815A4-E8C2-C142-B36F-C11042F05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CALIDAD</a:t>
            </a:r>
            <a:br>
              <a:rPr lang="es-ES_tradnl" dirty="0"/>
            </a:br>
            <a:r>
              <a:rPr lang="es-ES_tradnl" sz="2400" dirty="0"/>
              <a:t>USABILIDAD</a:t>
            </a:r>
            <a:endParaRPr lang="es-ES_tradnl" dirty="0"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xmlns="" id="{3D4ECEF3-3B6B-7E49-B716-C92FAB871B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4688670"/>
              </p:ext>
            </p:extLst>
          </p:nvPr>
        </p:nvGraphicFramePr>
        <p:xfrm>
          <a:off x="1764405" y="1887656"/>
          <a:ext cx="5615189" cy="4468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6076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xmlns="" id="{739E737A-FDE7-9B45-AF80-19A6F1C16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8373332" cy="1112476"/>
          </a:xfrm>
        </p:spPr>
        <p:txBody>
          <a:bodyPr/>
          <a:lstStyle/>
          <a:p>
            <a:pPr>
              <a:buClr>
                <a:schemeClr val="accent5"/>
              </a:buClr>
            </a:pPr>
            <a:r>
              <a:rPr lang="es-CL" dirty="0"/>
              <a:t>Conjunto de atributos que relacionan el nivel de desempeño del software y la cantidad de recursos necesitados.</a:t>
            </a:r>
            <a:endParaRPr lang="es-CL" dirty="0">
              <a:solidFill>
                <a:schemeClr val="bg2"/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A44815A4-E8C2-C142-B36F-C11042F05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CALIDAD</a:t>
            </a:r>
            <a:br>
              <a:rPr lang="es-ES_tradnl" dirty="0"/>
            </a:br>
            <a:r>
              <a:rPr lang="es-ES_tradnl" sz="2400" dirty="0"/>
              <a:t>EFICIENCIA</a:t>
            </a:r>
            <a:endParaRPr lang="es-ES_tradnl" dirty="0"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xmlns="" id="{3D4ECEF3-3B6B-7E49-B716-C92FAB871B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9474715"/>
              </p:ext>
            </p:extLst>
          </p:nvPr>
        </p:nvGraphicFramePr>
        <p:xfrm>
          <a:off x="1764405" y="2312658"/>
          <a:ext cx="5615189" cy="4468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81234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xmlns="" id="{739E737A-FDE7-9B45-AF80-19A6F1C16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8373332" cy="1035203"/>
          </a:xfrm>
        </p:spPr>
        <p:txBody>
          <a:bodyPr/>
          <a:lstStyle/>
          <a:p>
            <a:pPr>
              <a:buClr>
                <a:schemeClr val="accent6"/>
              </a:buClr>
            </a:pPr>
            <a:r>
              <a:rPr lang="es-CL" dirty="0"/>
              <a:t>Conjunto de atributos relacionados con la facilidad de extender, modificar o corregir errores en un sistema software.</a:t>
            </a:r>
            <a:endParaRPr lang="es-CL" dirty="0">
              <a:solidFill>
                <a:schemeClr val="bg2"/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A44815A4-E8C2-C142-B36F-C11042F05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CALIDAD</a:t>
            </a:r>
            <a:br>
              <a:rPr lang="es-ES_tradnl" dirty="0"/>
            </a:br>
            <a:r>
              <a:rPr lang="es-ES_tradnl" sz="2400" dirty="0"/>
              <a:t>FACILIDAD DE MANTENIMIENTO</a:t>
            </a:r>
            <a:endParaRPr lang="es-ES_tradnl" dirty="0"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xmlns="" id="{3D4ECEF3-3B6B-7E49-B716-C92FAB871B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3466222"/>
              </p:ext>
            </p:extLst>
          </p:nvPr>
        </p:nvGraphicFramePr>
        <p:xfrm>
          <a:off x="1223493" y="2176531"/>
          <a:ext cx="6903077" cy="4468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6200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xmlns="" id="{739E737A-FDE7-9B45-AF80-19A6F1C16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031" y="1218600"/>
            <a:ext cx="8860665" cy="1382932"/>
          </a:xfrm>
        </p:spPr>
        <p:txBody>
          <a:bodyPr/>
          <a:lstStyle/>
          <a:p>
            <a:pPr>
              <a:buClr>
                <a:schemeClr val="bg2"/>
              </a:buClr>
            </a:pPr>
            <a:r>
              <a:rPr lang="es-CL" dirty="0"/>
              <a:t>Característica que posee un software para ejecutarse en diferentes plataformas</a:t>
            </a:r>
          </a:p>
          <a:p>
            <a:pPr>
              <a:buClr>
                <a:schemeClr val="bg2"/>
              </a:buClr>
            </a:pPr>
            <a:r>
              <a:rPr lang="es-CL" dirty="0"/>
              <a:t>Código fuente del software es capaz de reutilizarse en vez de crearse un nuevo código cuando el software pasa de una plataforma a otra</a:t>
            </a:r>
            <a:r>
              <a:rPr lang="es-CL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A44815A4-E8C2-C142-B36F-C11042F05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CALIDAD</a:t>
            </a:r>
            <a:br>
              <a:rPr lang="es-ES_tradnl" dirty="0"/>
            </a:br>
            <a:r>
              <a:rPr lang="es-ES_tradnl" sz="2400" dirty="0"/>
              <a:t>PORTABILIDAD</a:t>
            </a:r>
            <a:endParaRPr lang="es-ES_tradnl" dirty="0"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xmlns="" id="{3D4ECEF3-3B6B-7E49-B716-C92FAB871B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3204219"/>
              </p:ext>
            </p:extLst>
          </p:nvPr>
        </p:nvGraphicFramePr>
        <p:xfrm>
          <a:off x="811369" y="2794407"/>
          <a:ext cx="7521262" cy="3947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0394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CALIDAD DE USO</a:t>
            </a:r>
          </a:p>
        </p:txBody>
      </p:sp>
      <p:sp>
        <p:nvSpPr>
          <p:cNvPr id="6" name="Marcador de texto 1">
            <a:extLst>
              <a:ext uri="{FF2B5EF4-FFF2-40B4-BE49-F238E27FC236}">
                <a16:creationId xmlns:a16="http://schemas.microsoft.com/office/drawing/2014/main" xmlns="" id="{7460F883-4DAC-894B-8E14-9B214EEBD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8555700" cy="1839774"/>
          </a:xfrm>
        </p:spPr>
        <p:txBody>
          <a:bodyPr/>
          <a:lstStyle/>
          <a:p>
            <a:pPr fontAlgn="base">
              <a:buClr>
                <a:srgbClr val="00B0F0"/>
              </a:buClr>
            </a:pPr>
            <a:r>
              <a:rPr lang="es-CL" dirty="0"/>
              <a:t>Conjunto de atributos relacionados con la aceptación por parte del usuario final y aspectos de su seguridad</a:t>
            </a:r>
          </a:p>
          <a:p>
            <a:pPr fontAlgn="base">
              <a:buClr>
                <a:srgbClr val="00B0F0"/>
              </a:buClr>
            </a:pPr>
            <a:r>
              <a:rPr lang="es-CL" dirty="0"/>
              <a:t>No intenta evaluar las propiedades intrínsecas del producto, por lo tanto, hace parte de </a:t>
            </a:r>
            <a:r>
              <a:rPr lang="es-CL" b="1" dirty="0"/>
              <a:t>la calidad externa</a:t>
            </a:r>
            <a:r>
              <a:rPr lang="es-CL" dirty="0"/>
              <a:t> del producto.</a:t>
            </a: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xmlns="" id="{01BEE877-6EF4-4145-9A51-698105C472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131395"/>
              </p:ext>
            </p:extLst>
          </p:nvPr>
        </p:nvGraphicFramePr>
        <p:xfrm>
          <a:off x="411092" y="3058374"/>
          <a:ext cx="8321816" cy="35869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2581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548035E2-9379-2346-A89D-675F58CEB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256" y="3476149"/>
            <a:ext cx="6901119" cy="2254949"/>
          </a:xfrm>
          <a:solidFill>
            <a:srgbClr val="898B90">
              <a:alpha val="68000"/>
            </a:srgbClr>
          </a:solidFill>
        </p:spPr>
        <p:txBody>
          <a:bodyPr/>
          <a:lstStyle/>
          <a:p>
            <a:r>
              <a:rPr lang="es-ES_tradnl" dirty="0"/>
              <a:t>EJEMPLOS DE ATRIBUTOS DE CALIDAD</a:t>
            </a:r>
          </a:p>
        </p:txBody>
      </p:sp>
    </p:spTree>
    <p:extLst>
      <p:ext uri="{BB962C8B-B14F-4D97-AF65-F5344CB8AC3E}">
        <p14:creationId xmlns:p14="http://schemas.microsoft.com/office/powerpoint/2010/main" val="3726567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ES_tradnl" dirty="0"/>
              <a:t>Son aquellos que no se refieren directamente a las funciones específicas, sino a las propiedades emergentes.</a:t>
            </a:r>
          </a:p>
          <a:p>
            <a:pPr algn="just"/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Definen las restricciones del sistema y atributos de calidad.</a:t>
            </a:r>
          </a:p>
          <a:p>
            <a:pPr algn="just"/>
            <a:r>
              <a:rPr lang="es-ES_tradnl" dirty="0"/>
              <a:t>Surgen de las necesidades del usuario/cliente debido a restricciones de presupuesto, políticas de la organización, interoperabilidad, etc.</a:t>
            </a:r>
          </a:p>
          <a:p>
            <a:pPr algn="just"/>
            <a:r>
              <a:rPr lang="es-ES_tradnl" dirty="0"/>
              <a:t>Son restricciones de los servicios o funciones ofrecidos por el sistema.</a:t>
            </a:r>
          </a:p>
          <a:p>
            <a:pPr algn="just"/>
            <a:r>
              <a:rPr lang="es-ES_tradnl" dirty="0"/>
              <a:t>Incluyen restricciones de tiempo, sobre el proceso de desarrollo y estándares.</a:t>
            </a:r>
          </a:p>
          <a:p>
            <a:pPr algn="just"/>
            <a:r>
              <a:rPr lang="es-ES_tradnl" dirty="0"/>
              <a:t>A menudo se aplican al sistema en su totalidad. Normalmente apenas se aplican a características o servicios individuales del sistema.</a:t>
            </a:r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4" algn="just"/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REQUISITOS NO FUNCIONALES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85155B2A-DD1C-F441-B3B2-8888E72F84D4}"/>
              </a:ext>
            </a:extLst>
          </p:cNvPr>
          <p:cNvSpPr txBox="1"/>
          <p:nvPr/>
        </p:nvSpPr>
        <p:spPr>
          <a:xfrm>
            <a:off x="2575775" y="37348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l"/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199271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ATRIBUTOS DE CALIDAD</a:t>
            </a:r>
          </a:p>
        </p:txBody>
      </p:sp>
      <p:graphicFrame>
        <p:nvGraphicFramePr>
          <p:cNvPr id="6" name="Google Shape;334;p14">
            <a:extLst>
              <a:ext uri="{FF2B5EF4-FFF2-40B4-BE49-F238E27FC236}">
                <a16:creationId xmlns:a16="http://schemas.microsoft.com/office/drawing/2014/main" xmlns="" id="{D825F380-093A-0B49-B5D2-713E534B23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030156"/>
              </p:ext>
            </p:extLst>
          </p:nvPr>
        </p:nvGraphicFramePr>
        <p:xfrm>
          <a:off x="515157" y="1300766"/>
          <a:ext cx="8306872" cy="49841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5892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887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0901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5020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9841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ES_tradnl" sz="2000" u="none" strike="noStrike" cap="none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Roboto Condensed"/>
                          <a:cs typeface="Calibri" panose="020F0502020204030204" pitchFamily="34" charset="0"/>
                          <a:sym typeface="Roboto Condensed"/>
                        </a:rPr>
                        <a:t>Principalmente Importante para:</a:t>
                      </a: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2A8C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841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ES_tradnl" sz="2000" u="none" strike="noStrike" cap="none" noProof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Roboto Condensed"/>
                          <a:cs typeface="Calibri" panose="020F0502020204030204" pitchFamily="34" charset="0"/>
                          <a:sym typeface="Roboto Condensed"/>
                        </a:rPr>
                        <a:t>Usuarios</a:t>
                      </a: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2A8C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ES_tradnl" sz="2000" u="none" strike="noStrike" cap="none" noProof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Roboto Condensed"/>
                          <a:cs typeface="Calibri" panose="020F0502020204030204" pitchFamily="34" charset="0"/>
                          <a:sym typeface="Roboto Condensed"/>
                        </a:rPr>
                        <a:t>Desarrolladores</a:t>
                      </a:r>
                      <a:endParaRPr lang="es-ES_tradnl" sz="3600" b="1" u="none" strike="noStrike" cap="none" noProof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Roboto Condensed"/>
                        <a:cs typeface="Calibri" panose="020F0502020204030204" pitchFamily="34" charset="0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2A8C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984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2000" u="none" strike="noStrike" cap="none" dirty="0">
                          <a:solidFill>
                            <a:srgbClr val="3F5378"/>
                          </a:solidFill>
                          <a:latin typeface="Calibri" panose="020F0502020204030204" pitchFamily="34" charset="0"/>
                          <a:ea typeface="Roboto Condensed"/>
                          <a:cs typeface="Calibri" panose="020F0502020204030204" pitchFamily="34" charset="0"/>
                          <a:sym typeface="Roboto Condensed"/>
                        </a:rPr>
                        <a:t>Availability</a:t>
                      </a:r>
                      <a:endParaRPr sz="2000" u="none" strike="noStrike" cap="none" dirty="0">
                        <a:solidFill>
                          <a:srgbClr val="3F5378"/>
                        </a:solidFill>
                        <a:latin typeface="Calibri" panose="020F0502020204030204" pitchFamily="34" charset="0"/>
                        <a:ea typeface="Roboto Condensed"/>
                        <a:cs typeface="Calibri" panose="020F0502020204030204" pitchFamily="34" charset="0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2A8C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ES_tradnl" sz="2000" u="none" strike="noStrike" cap="none" noProof="0" dirty="0">
                          <a:solidFill>
                            <a:srgbClr val="FF9800"/>
                          </a:solidFill>
                          <a:latin typeface="Calibri" panose="020F0502020204030204" pitchFamily="34" charset="0"/>
                          <a:ea typeface="Roboto Condensed"/>
                          <a:cs typeface="Calibri" panose="020F0502020204030204" pitchFamily="34" charset="0"/>
                          <a:sym typeface="Roboto Condensed"/>
                        </a:rPr>
                        <a:t>Disponibilidad</a:t>
                      </a: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2A8C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2000" u="none" strike="noStrike" cap="none" dirty="0">
                          <a:solidFill>
                            <a:srgbClr val="3F5378"/>
                          </a:solidFill>
                          <a:latin typeface="Calibri" panose="020F0502020204030204" pitchFamily="34" charset="0"/>
                          <a:ea typeface="Roboto Condensed"/>
                          <a:cs typeface="Calibri" panose="020F0502020204030204" pitchFamily="34" charset="0"/>
                          <a:sym typeface="Roboto Condensed"/>
                        </a:rPr>
                        <a:t>Maintainability</a:t>
                      </a:r>
                      <a:endParaRPr sz="3600" b="1" u="none" strike="noStrike" cap="none" dirty="0">
                        <a:solidFill>
                          <a:srgbClr val="263248"/>
                        </a:solidFill>
                        <a:latin typeface="Calibri" panose="020F0502020204030204" pitchFamily="34" charset="0"/>
                        <a:ea typeface="Roboto Condensed"/>
                        <a:cs typeface="Calibri" panose="020F0502020204030204" pitchFamily="34" charset="0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2A8C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ES_tradnl" sz="2000" u="none" strike="noStrike" cap="none" noProof="0">
                          <a:solidFill>
                            <a:srgbClr val="FF9800"/>
                          </a:solidFill>
                          <a:latin typeface="Calibri" panose="020F0502020204030204" pitchFamily="34" charset="0"/>
                          <a:ea typeface="Roboto Condensed"/>
                          <a:cs typeface="Calibri" panose="020F0502020204030204" pitchFamily="34" charset="0"/>
                          <a:sym typeface="Roboto Condensed"/>
                        </a:rPr>
                        <a:t>Mantenibilidad</a:t>
                      </a: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2A8C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984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2000" u="none" strike="noStrike" cap="none" dirty="0">
                          <a:solidFill>
                            <a:srgbClr val="3F5378"/>
                          </a:solidFill>
                          <a:latin typeface="Calibri" panose="020F0502020204030204" pitchFamily="34" charset="0"/>
                          <a:ea typeface="Roboto Condensed"/>
                          <a:cs typeface="Calibri" panose="020F0502020204030204" pitchFamily="34" charset="0"/>
                          <a:sym typeface="Roboto Condensed"/>
                        </a:rPr>
                        <a:t>Efficiency</a:t>
                      </a:r>
                      <a:endParaRPr sz="2000" u="none" strike="noStrike" cap="none" dirty="0">
                        <a:solidFill>
                          <a:srgbClr val="3F5378"/>
                        </a:solidFill>
                        <a:latin typeface="Calibri" panose="020F0502020204030204" pitchFamily="34" charset="0"/>
                        <a:ea typeface="Roboto Condensed"/>
                        <a:cs typeface="Calibri" panose="020F0502020204030204" pitchFamily="34" charset="0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ES_tradnl" sz="2000" u="none" strike="noStrike" cap="none" noProof="0" dirty="0">
                          <a:solidFill>
                            <a:srgbClr val="FF9800"/>
                          </a:solidFill>
                          <a:latin typeface="Calibri" panose="020F0502020204030204" pitchFamily="34" charset="0"/>
                          <a:ea typeface="Roboto Condensed"/>
                          <a:cs typeface="Calibri" panose="020F0502020204030204" pitchFamily="34" charset="0"/>
                          <a:sym typeface="Roboto Condensed"/>
                        </a:rPr>
                        <a:t>Eficiencia</a:t>
                      </a: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2000" u="none" strike="noStrike" cap="none" dirty="0">
                          <a:solidFill>
                            <a:srgbClr val="3F5378"/>
                          </a:solidFill>
                          <a:latin typeface="Calibri" panose="020F0502020204030204" pitchFamily="34" charset="0"/>
                          <a:ea typeface="Roboto Condensed"/>
                          <a:cs typeface="Calibri" panose="020F0502020204030204" pitchFamily="34" charset="0"/>
                          <a:sym typeface="Roboto Condensed"/>
                        </a:rPr>
                        <a:t>Portability</a:t>
                      </a:r>
                      <a:endParaRPr sz="3600" b="1" u="none" strike="noStrike" cap="none" dirty="0">
                        <a:solidFill>
                          <a:srgbClr val="263248"/>
                        </a:solidFill>
                        <a:latin typeface="Calibri" panose="020F0502020204030204" pitchFamily="34" charset="0"/>
                        <a:ea typeface="Roboto Condensed"/>
                        <a:cs typeface="Calibri" panose="020F0502020204030204" pitchFamily="34" charset="0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ES_tradnl" sz="2000" u="none" strike="noStrike" cap="none" noProof="0">
                          <a:solidFill>
                            <a:srgbClr val="FF9800"/>
                          </a:solidFill>
                          <a:latin typeface="Calibri" panose="020F0502020204030204" pitchFamily="34" charset="0"/>
                          <a:ea typeface="Roboto Condensed"/>
                          <a:cs typeface="Calibri" panose="020F0502020204030204" pitchFamily="34" charset="0"/>
                          <a:sym typeface="Roboto Condensed"/>
                        </a:rPr>
                        <a:t>Portabilidad</a:t>
                      </a: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984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2000" u="none" strike="noStrike" cap="none" dirty="0">
                          <a:solidFill>
                            <a:srgbClr val="3F5378"/>
                          </a:solidFill>
                          <a:latin typeface="Calibri" panose="020F0502020204030204" pitchFamily="34" charset="0"/>
                          <a:ea typeface="Roboto Condensed"/>
                          <a:cs typeface="Calibri" panose="020F0502020204030204" pitchFamily="34" charset="0"/>
                          <a:sym typeface="Roboto Condensed"/>
                        </a:rPr>
                        <a:t>Flexibility</a:t>
                      </a:r>
                      <a:endParaRPr sz="2000" u="none" strike="noStrike" cap="none" dirty="0">
                        <a:solidFill>
                          <a:srgbClr val="3F5378"/>
                        </a:solidFill>
                        <a:latin typeface="Calibri" panose="020F0502020204030204" pitchFamily="34" charset="0"/>
                        <a:ea typeface="Roboto Condensed"/>
                        <a:cs typeface="Calibri" panose="020F0502020204030204" pitchFamily="34" charset="0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ES_tradnl" sz="2000" u="none" strike="noStrike" cap="none" noProof="0">
                          <a:solidFill>
                            <a:srgbClr val="FF9800"/>
                          </a:solidFill>
                          <a:latin typeface="Calibri" panose="020F0502020204030204" pitchFamily="34" charset="0"/>
                          <a:ea typeface="Roboto Condensed"/>
                          <a:cs typeface="Calibri" panose="020F0502020204030204" pitchFamily="34" charset="0"/>
                          <a:sym typeface="Roboto Condensed"/>
                        </a:rPr>
                        <a:t>Flexibilidad</a:t>
                      </a: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2000" u="none" strike="noStrike" cap="none" dirty="0">
                          <a:solidFill>
                            <a:srgbClr val="3F5378"/>
                          </a:solidFill>
                          <a:latin typeface="Calibri" panose="020F0502020204030204" pitchFamily="34" charset="0"/>
                          <a:ea typeface="Roboto Condensed"/>
                          <a:cs typeface="Calibri" panose="020F0502020204030204" pitchFamily="34" charset="0"/>
                          <a:sym typeface="Roboto Condensed"/>
                        </a:rPr>
                        <a:t>Reusability</a:t>
                      </a:r>
                      <a:endParaRPr sz="2000" u="none" strike="noStrike" cap="none" dirty="0">
                        <a:solidFill>
                          <a:srgbClr val="3F5378"/>
                        </a:solidFill>
                        <a:latin typeface="Calibri" panose="020F0502020204030204" pitchFamily="34" charset="0"/>
                        <a:ea typeface="Roboto Condensed"/>
                        <a:cs typeface="Calibri" panose="020F0502020204030204" pitchFamily="34" charset="0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ES_tradnl" sz="2000" u="none" strike="noStrike" cap="none" noProof="0" dirty="0">
                          <a:solidFill>
                            <a:srgbClr val="FF9800"/>
                          </a:solidFill>
                          <a:latin typeface="Calibri" panose="020F0502020204030204" pitchFamily="34" charset="0"/>
                          <a:ea typeface="Roboto Condensed"/>
                          <a:cs typeface="Calibri" panose="020F0502020204030204" pitchFamily="34" charset="0"/>
                          <a:sym typeface="Roboto Condensed"/>
                        </a:rPr>
                        <a:t>Reusabilidad</a:t>
                      </a: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984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2000" u="none" strike="noStrike" cap="none" dirty="0">
                          <a:solidFill>
                            <a:srgbClr val="3F5378"/>
                          </a:solidFill>
                          <a:latin typeface="Calibri" panose="020F0502020204030204" pitchFamily="34" charset="0"/>
                          <a:ea typeface="Roboto Condensed"/>
                          <a:cs typeface="Calibri" panose="020F0502020204030204" pitchFamily="34" charset="0"/>
                          <a:sym typeface="Roboto Condensed"/>
                        </a:rPr>
                        <a:t>Integrity</a:t>
                      </a:r>
                      <a:endParaRPr sz="2000" u="none" strike="noStrike" cap="none" dirty="0">
                        <a:solidFill>
                          <a:srgbClr val="3F5378"/>
                        </a:solidFill>
                        <a:latin typeface="Calibri" panose="020F0502020204030204" pitchFamily="34" charset="0"/>
                        <a:ea typeface="Roboto Condensed"/>
                        <a:cs typeface="Calibri" panose="020F0502020204030204" pitchFamily="34" charset="0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ES_tradnl" sz="2000" u="none" strike="noStrike" cap="none" noProof="0">
                          <a:solidFill>
                            <a:srgbClr val="FF9800"/>
                          </a:solidFill>
                          <a:latin typeface="Calibri" panose="020F0502020204030204" pitchFamily="34" charset="0"/>
                          <a:ea typeface="Roboto Condensed"/>
                          <a:cs typeface="Calibri" panose="020F0502020204030204" pitchFamily="34" charset="0"/>
                          <a:sym typeface="Roboto Condensed"/>
                        </a:rPr>
                        <a:t>Integridad</a:t>
                      </a: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2000" u="none" strike="noStrike" cap="none" dirty="0">
                          <a:solidFill>
                            <a:srgbClr val="3F5378"/>
                          </a:solidFill>
                          <a:latin typeface="Calibri" panose="020F0502020204030204" pitchFamily="34" charset="0"/>
                          <a:ea typeface="Roboto Condensed"/>
                          <a:cs typeface="Calibri" panose="020F0502020204030204" pitchFamily="34" charset="0"/>
                          <a:sym typeface="Roboto Condensed"/>
                        </a:rPr>
                        <a:t>Testability</a:t>
                      </a:r>
                      <a:endParaRPr sz="2000" u="none" strike="noStrike" cap="none" dirty="0">
                        <a:solidFill>
                          <a:srgbClr val="3F5378"/>
                        </a:solidFill>
                        <a:latin typeface="Calibri" panose="020F0502020204030204" pitchFamily="34" charset="0"/>
                        <a:ea typeface="Roboto Condensed"/>
                        <a:cs typeface="Calibri" panose="020F0502020204030204" pitchFamily="34" charset="0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ES_tradnl" sz="2000" u="none" strike="noStrike" cap="none" noProof="0" dirty="0" err="1">
                          <a:solidFill>
                            <a:srgbClr val="FF9800"/>
                          </a:solidFill>
                          <a:latin typeface="Calibri" panose="020F0502020204030204" pitchFamily="34" charset="0"/>
                          <a:ea typeface="Roboto Condensed"/>
                          <a:cs typeface="Calibri" panose="020F0502020204030204" pitchFamily="34" charset="0"/>
                          <a:sym typeface="Roboto Condensed"/>
                        </a:rPr>
                        <a:t>Testeabilidad</a:t>
                      </a:r>
                      <a:endParaRPr lang="es-ES_tradnl" sz="2000" u="none" strike="noStrike" cap="none" noProof="0" dirty="0">
                        <a:solidFill>
                          <a:srgbClr val="FF9800"/>
                        </a:solidFill>
                        <a:latin typeface="Calibri" panose="020F0502020204030204" pitchFamily="34" charset="0"/>
                        <a:ea typeface="Roboto Condensed"/>
                        <a:cs typeface="Calibri" panose="020F0502020204030204" pitchFamily="34" charset="0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84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2000" u="none" strike="noStrike" cap="none" dirty="0">
                          <a:solidFill>
                            <a:srgbClr val="3F5378"/>
                          </a:solidFill>
                          <a:latin typeface="Calibri" panose="020F0502020204030204" pitchFamily="34" charset="0"/>
                          <a:ea typeface="Roboto Condensed"/>
                          <a:cs typeface="Calibri" panose="020F0502020204030204" pitchFamily="34" charset="0"/>
                          <a:sym typeface="Roboto Condensed"/>
                        </a:rPr>
                        <a:t>Interoperability</a:t>
                      </a:r>
                      <a:endParaRPr sz="2000" u="none" strike="noStrike" cap="none" dirty="0">
                        <a:solidFill>
                          <a:srgbClr val="3F5378"/>
                        </a:solidFill>
                        <a:latin typeface="Calibri" panose="020F0502020204030204" pitchFamily="34" charset="0"/>
                        <a:ea typeface="Roboto Condensed"/>
                        <a:cs typeface="Calibri" panose="020F0502020204030204" pitchFamily="34" charset="0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ES_tradnl" sz="2000" u="none" strike="noStrike" cap="none" noProof="0">
                          <a:solidFill>
                            <a:srgbClr val="FF9800"/>
                          </a:solidFill>
                          <a:latin typeface="Calibri" panose="020F0502020204030204" pitchFamily="34" charset="0"/>
                          <a:ea typeface="Roboto Condensed"/>
                          <a:cs typeface="Calibri" panose="020F0502020204030204" pitchFamily="34" charset="0"/>
                          <a:sym typeface="Roboto Condensed"/>
                        </a:rPr>
                        <a:t>Interoperabilidad</a:t>
                      </a: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 dirty="0">
                        <a:solidFill>
                          <a:srgbClr val="3F5378"/>
                        </a:solidFill>
                        <a:latin typeface="Calibri" panose="020F0502020204030204" pitchFamily="34" charset="0"/>
                        <a:ea typeface="Roboto Condensed"/>
                        <a:cs typeface="Calibri" panose="020F0502020204030204" pitchFamily="34" charset="0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7D3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7D3E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4"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984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2000" u="none" strike="noStrike" cap="none" dirty="0">
                          <a:solidFill>
                            <a:srgbClr val="3F5378"/>
                          </a:solidFill>
                          <a:latin typeface="Calibri" panose="020F0502020204030204" pitchFamily="34" charset="0"/>
                          <a:ea typeface="Roboto Condensed"/>
                          <a:cs typeface="Calibri" panose="020F0502020204030204" pitchFamily="34" charset="0"/>
                          <a:sym typeface="Roboto Condensed"/>
                        </a:rPr>
                        <a:t>Reliability</a:t>
                      </a:r>
                      <a:endParaRPr sz="2000" u="none" strike="noStrike" cap="none" dirty="0">
                        <a:solidFill>
                          <a:srgbClr val="3F5378"/>
                        </a:solidFill>
                        <a:latin typeface="Calibri" panose="020F0502020204030204" pitchFamily="34" charset="0"/>
                        <a:ea typeface="Roboto Condensed"/>
                        <a:cs typeface="Calibri" panose="020F0502020204030204" pitchFamily="34" charset="0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ES_tradnl" sz="2000" u="none" strike="noStrike" cap="none" noProof="0" dirty="0">
                          <a:solidFill>
                            <a:srgbClr val="FF9800"/>
                          </a:solidFill>
                          <a:latin typeface="Calibri" panose="020F0502020204030204" pitchFamily="34" charset="0"/>
                          <a:ea typeface="Roboto Condensed"/>
                          <a:cs typeface="Calibri" panose="020F0502020204030204" pitchFamily="34" charset="0"/>
                          <a:sym typeface="Roboto Condensed"/>
                        </a:rPr>
                        <a:t>Confiabilidad</a:t>
                      </a: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84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2000" u="none" strike="noStrike" cap="none" dirty="0">
                          <a:solidFill>
                            <a:srgbClr val="3F5378"/>
                          </a:solidFill>
                          <a:latin typeface="Calibri" panose="020F0502020204030204" pitchFamily="34" charset="0"/>
                          <a:ea typeface="Roboto Condensed"/>
                          <a:cs typeface="Calibri" panose="020F0502020204030204" pitchFamily="34" charset="0"/>
                          <a:sym typeface="Roboto Condensed"/>
                        </a:rPr>
                        <a:t>Robustness</a:t>
                      </a:r>
                      <a:endParaRPr sz="2000" u="none" strike="noStrike" cap="none" dirty="0">
                        <a:solidFill>
                          <a:srgbClr val="3F5378"/>
                        </a:solidFill>
                        <a:latin typeface="Calibri" panose="020F0502020204030204" pitchFamily="34" charset="0"/>
                        <a:ea typeface="Roboto Condensed"/>
                        <a:cs typeface="Calibri" panose="020F0502020204030204" pitchFamily="34" charset="0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ES_tradnl" sz="2000" u="none" strike="noStrike" cap="none" noProof="0" dirty="0">
                          <a:solidFill>
                            <a:srgbClr val="FF9800"/>
                          </a:solidFill>
                          <a:latin typeface="Calibri" panose="020F0502020204030204" pitchFamily="34" charset="0"/>
                          <a:ea typeface="Roboto Condensed"/>
                          <a:cs typeface="Calibri" panose="020F0502020204030204" pitchFamily="34" charset="0"/>
                          <a:sym typeface="Roboto Condensed"/>
                        </a:rPr>
                        <a:t>Robustez</a:t>
                      </a: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984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2000" u="none" strike="noStrike" cap="none" dirty="0">
                          <a:solidFill>
                            <a:srgbClr val="3F5378"/>
                          </a:solidFill>
                          <a:latin typeface="Calibri" panose="020F0502020204030204" pitchFamily="34" charset="0"/>
                          <a:ea typeface="Roboto Condensed"/>
                          <a:cs typeface="Calibri" panose="020F0502020204030204" pitchFamily="34" charset="0"/>
                          <a:sym typeface="Roboto Condensed"/>
                        </a:rPr>
                        <a:t>Usability</a:t>
                      </a:r>
                      <a:endParaRPr sz="2000" u="none" strike="noStrike" cap="none" dirty="0">
                        <a:solidFill>
                          <a:srgbClr val="3F5378"/>
                        </a:solidFill>
                        <a:latin typeface="Calibri" panose="020F0502020204030204" pitchFamily="34" charset="0"/>
                        <a:ea typeface="Roboto Condensed"/>
                        <a:cs typeface="Calibri" panose="020F0502020204030204" pitchFamily="34" charset="0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ES_tradnl" sz="2000" u="none" strike="noStrike" cap="none" noProof="0" dirty="0">
                          <a:solidFill>
                            <a:srgbClr val="FF9800"/>
                          </a:solidFill>
                          <a:latin typeface="Calibri" panose="020F0502020204030204" pitchFamily="34" charset="0"/>
                          <a:ea typeface="Roboto Condensed"/>
                          <a:cs typeface="Calibri" panose="020F0502020204030204" pitchFamily="34" charset="0"/>
                          <a:sym typeface="Roboto Condensed"/>
                        </a:rPr>
                        <a:t>Usabilidad</a:t>
                      </a: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931BFB1E-3795-4D45-A72D-1DD6CA1D074A}"/>
              </a:ext>
            </a:extLst>
          </p:cNvPr>
          <p:cNvSpPr txBox="1"/>
          <p:nvPr/>
        </p:nvSpPr>
        <p:spPr>
          <a:xfrm>
            <a:off x="10032642" y="303941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l"/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2376167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6CF0CDA1-9437-574F-B8EC-1000AD42D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ATRIBUTOS DE CALIDAD</a:t>
            </a:r>
            <a:br>
              <a:rPr lang="es-ES_tradnl" dirty="0"/>
            </a:br>
            <a:r>
              <a:rPr lang="es-ES_tradnl" dirty="0"/>
              <a:t>USUARIO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xmlns="" id="{AAF2C40C-E3B8-4D43-891F-6B98F4586F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9073770"/>
              </p:ext>
            </p:extLst>
          </p:nvPr>
        </p:nvGraphicFramePr>
        <p:xfrm>
          <a:off x="347730" y="1403797"/>
          <a:ext cx="8268236" cy="52414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2659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6CF0CDA1-9437-574F-B8EC-1000AD42D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ATRIBUTOS DE CALIDAD</a:t>
            </a:r>
            <a:br>
              <a:rPr lang="es-ES_tradnl" dirty="0"/>
            </a:br>
            <a:r>
              <a:rPr lang="es-ES_tradnl" dirty="0"/>
              <a:t>USUARIO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xmlns="" id="{AAF2C40C-E3B8-4D43-891F-6B98F4586F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5639382"/>
              </p:ext>
            </p:extLst>
          </p:nvPr>
        </p:nvGraphicFramePr>
        <p:xfrm>
          <a:off x="347730" y="1403797"/>
          <a:ext cx="8268236" cy="52414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7921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6CF0CDA1-9437-574F-B8EC-1000AD42D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ATRIBUTOS DE CALIDAD</a:t>
            </a:r>
            <a:br>
              <a:rPr lang="es-ES_tradnl" dirty="0"/>
            </a:br>
            <a:r>
              <a:rPr lang="es-ES_tradnl" dirty="0"/>
              <a:t>DESARROLLADORES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xmlns="" id="{AAF2C40C-E3B8-4D43-891F-6B98F4586F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668597"/>
              </p:ext>
            </p:extLst>
          </p:nvPr>
        </p:nvGraphicFramePr>
        <p:xfrm>
          <a:off x="347730" y="1403797"/>
          <a:ext cx="8268236" cy="52414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0045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619D1C0C-937E-BF49-8893-32EF84E6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RELACIÓN ENTRE ATRIBUTOS</a:t>
            </a:r>
          </a:p>
        </p:txBody>
      </p:sp>
      <p:pic>
        <p:nvPicPr>
          <p:cNvPr id="4" name="Google Shape;369;p19">
            <a:extLst>
              <a:ext uri="{FF2B5EF4-FFF2-40B4-BE49-F238E27FC236}">
                <a16:creationId xmlns:a16="http://schemas.microsoft.com/office/drawing/2014/main" xmlns="" id="{C07DD9F7-B7BE-3040-B3A4-74DF700A76B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10082" y="1382602"/>
            <a:ext cx="6123836" cy="494986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70;p19">
            <a:extLst>
              <a:ext uri="{FF2B5EF4-FFF2-40B4-BE49-F238E27FC236}">
                <a16:creationId xmlns:a16="http://schemas.microsoft.com/office/drawing/2014/main" xmlns="" id="{38F88416-A8B9-C140-A2D7-367231B22711}"/>
              </a:ext>
            </a:extLst>
          </p:cNvPr>
          <p:cNvSpPr txBox="1"/>
          <p:nvPr/>
        </p:nvSpPr>
        <p:spPr>
          <a:xfrm>
            <a:off x="441448" y="6393641"/>
            <a:ext cx="5457075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>
              <a:buSzPts val="1200"/>
            </a:pPr>
            <a:r>
              <a:rPr lang="en" sz="1200" dirty="0">
                <a:solidFill>
                  <a:srgbClr val="263248"/>
                </a:solidFill>
                <a:latin typeface="Calibri" panose="020F0502020204030204" pitchFamily="34" charset="0"/>
                <a:ea typeface="Roboto Condensed"/>
                <a:cs typeface="Calibri" panose="020F0502020204030204" pitchFamily="34" charset="0"/>
                <a:sym typeface="Roboto Condensed"/>
              </a:rPr>
              <a:t>K. E. </a:t>
            </a:r>
            <a:r>
              <a:rPr lang="en" sz="1200" dirty="0" err="1">
                <a:solidFill>
                  <a:srgbClr val="263248"/>
                </a:solidFill>
                <a:latin typeface="Calibri" panose="020F0502020204030204" pitchFamily="34" charset="0"/>
                <a:ea typeface="Roboto Condensed"/>
                <a:cs typeface="Calibri" panose="020F0502020204030204" pitchFamily="34" charset="0"/>
                <a:sym typeface="Roboto Condensed"/>
              </a:rPr>
              <a:t>Wiegers</a:t>
            </a:r>
            <a:r>
              <a:rPr lang="en" sz="1200" dirty="0">
                <a:solidFill>
                  <a:srgbClr val="263248"/>
                </a:solidFill>
                <a:latin typeface="Calibri" panose="020F0502020204030204" pitchFamily="34" charset="0"/>
                <a:ea typeface="Roboto Condensed"/>
                <a:cs typeface="Calibri" panose="020F0502020204030204" pitchFamily="34" charset="0"/>
                <a:sym typeface="Roboto Condensed"/>
              </a:rPr>
              <a:t>. “Software Requirements (Second Edition)”. Microsoft Press, 2003.</a:t>
            </a:r>
            <a:endParaRPr sz="1200" dirty="0">
              <a:solidFill>
                <a:srgbClr val="263248"/>
              </a:solidFill>
              <a:latin typeface="Calibri" panose="020F0502020204030204" pitchFamily="34" charset="0"/>
              <a:ea typeface="Roboto Condensed"/>
              <a:cs typeface="Calibri" panose="020F0502020204030204" pitchFamily="3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892580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xmlns="" id="{28E8A1AC-1C7C-AF49-AF06-F41358772F72}"/>
              </a:ext>
            </a:extLst>
          </p:cNvPr>
          <p:cNvSpPr/>
          <p:nvPr/>
        </p:nvSpPr>
        <p:spPr>
          <a:xfrm>
            <a:off x="294149" y="3702678"/>
            <a:ext cx="8555700" cy="2942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xmlns="" id="{71DCFFB2-9AD1-704E-96BD-9E25D01600D1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6915150" y="6356351"/>
            <a:ext cx="2057400" cy="365100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21BE33DD-E9D8-DB4D-9779-5A86C4A348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0387" y="1233037"/>
            <a:ext cx="8023225" cy="665749"/>
          </a:xfrm>
        </p:spPr>
        <p:txBody>
          <a:bodyPr/>
          <a:lstStyle/>
          <a:p>
            <a:r>
              <a:rPr lang="es-ES_tradnl" dirty="0"/>
              <a:t>MATRIZ DE CLASIFICACIÓN DE REQUISITOS II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750BC02-FE4E-1148-8346-BA2C94ECC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APLICANDO</a:t>
            </a:r>
          </a:p>
        </p:txBody>
      </p:sp>
      <p:sp>
        <p:nvSpPr>
          <p:cNvPr id="8" name="Marcador de texto 9">
            <a:extLst>
              <a:ext uri="{FF2B5EF4-FFF2-40B4-BE49-F238E27FC236}">
                <a16:creationId xmlns:a16="http://schemas.microsoft.com/office/drawing/2014/main" xmlns="" id="{C712A0F3-C916-8340-8E36-711843FF9452}"/>
              </a:ext>
            </a:extLst>
          </p:cNvPr>
          <p:cNvSpPr txBox="1">
            <a:spLocks/>
          </p:cNvSpPr>
          <p:nvPr/>
        </p:nvSpPr>
        <p:spPr>
          <a:xfrm>
            <a:off x="294148" y="2054581"/>
            <a:ext cx="8678401" cy="200329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buClr>
                <a:schemeClr val="accent3"/>
              </a:buClr>
              <a:buFont typeface="Arial Unicode MS" panose="020B0604020202020204" pitchFamily="34" charset="-128"/>
              <a:buChar char="►"/>
            </a:pPr>
            <a:r>
              <a:rPr lang="es-ES_tradnl" sz="2400" dirty="0">
                <a:solidFill>
                  <a:schemeClr val="bg1"/>
                </a:solidFill>
              </a:rPr>
              <a:t>Ahora que hemos profundizado en los requisitos no funcionales, continúa completando la matriz de clasificación de requisitos.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xmlns="" id="{D8832BD1-C328-1848-8DD4-FDBB5EADA204}"/>
              </a:ext>
            </a:extLst>
          </p:cNvPr>
          <p:cNvSpPr txBox="1"/>
          <p:nvPr/>
        </p:nvSpPr>
        <p:spPr>
          <a:xfrm>
            <a:off x="2135828" y="4160378"/>
            <a:ext cx="6447784" cy="2027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t" anchorCtr="0">
            <a:noAutofit/>
          </a:bodyPr>
          <a:lstStyle/>
          <a:p>
            <a:pPr algn="just"/>
            <a:r>
              <a:rPr lang="es-ES_tradnl" sz="24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agilidad, entregar productos de calidad y funcionando es parte de los principios. Debido a esto los procesos de </a:t>
            </a:r>
            <a:r>
              <a:rPr lang="es-ES_tradnl" sz="2400" dirty="0" err="1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Quality</a:t>
            </a:r>
            <a:r>
              <a:rPr lang="es-ES_tradnl" sz="24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_tradnl" sz="2400" dirty="0" err="1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Assurance</a:t>
            </a:r>
            <a:r>
              <a:rPr lang="es-ES_tradnl" sz="24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han ido evolucionando, apareciendo el rol del QA. Te invitamos a revisar el video </a:t>
            </a:r>
            <a:r>
              <a:rPr lang="es-ES_tradnl" sz="24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QA en la era agile</a:t>
            </a:r>
            <a:endParaRPr lang="es-ES_tradnl" sz="2400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Gráfico 9" descr="Insecto bajo una lupa">
            <a:extLst>
              <a:ext uri="{FF2B5EF4-FFF2-40B4-BE49-F238E27FC236}">
                <a16:creationId xmlns:a16="http://schemas.microsoft.com/office/drawing/2014/main" xmlns="" id="{31AF227E-C711-E843-B0DE-7AB7E6CBD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62229" y="4816430"/>
            <a:ext cx="1253401" cy="1344811"/>
          </a:xfrm>
          <a:prstGeom prst="rect">
            <a:avLst/>
          </a:prstGeom>
        </p:spPr>
      </p:pic>
      <p:pic>
        <p:nvPicPr>
          <p:cNvPr id="11" name="Gráfico 10" descr="Cinta">
            <a:extLst>
              <a:ext uri="{FF2B5EF4-FFF2-40B4-BE49-F238E27FC236}">
                <a16:creationId xmlns:a16="http://schemas.microsoft.com/office/drawing/2014/main" xmlns="" id="{70B75790-63B8-5445-A9B6-8303CDC3F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4148" y="4252979"/>
            <a:ext cx="1253401" cy="134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069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00C9377C-5FCD-F447-98D6-A5013279E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CLASIFICACIÓN DE SOMERVILLE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xmlns="" id="{7CABE584-EE7C-9D45-ADF8-A900B104D5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6436729"/>
              </p:ext>
            </p:extLst>
          </p:nvPr>
        </p:nvGraphicFramePr>
        <p:xfrm>
          <a:off x="482600" y="1397000"/>
          <a:ext cx="8178800" cy="5248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7279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E2D28E23-E856-9C40-805C-935D7947F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CLASIFICACIÓN DE SOMERVILLE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xmlns="" id="{8736CD0F-7CDD-5546-B2A5-1AD6E4A74CA4}"/>
              </a:ext>
            </a:extLst>
          </p:cNvPr>
          <p:cNvGrpSpPr/>
          <p:nvPr/>
        </p:nvGrpSpPr>
        <p:grpSpPr>
          <a:xfrm>
            <a:off x="1212476" y="1277471"/>
            <a:ext cx="6719047" cy="5367804"/>
            <a:chOff x="1212476" y="1277471"/>
            <a:chExt cx="6719047" cy="5367804"/>
          </a:xfrm>
        </p:grpSpPr>
        <p:graphicFrame>
          <p:nvGraphicFramePr>
            <p:cNvPr id="4" name="Diagrama 3">
              <a:extLst>
                <a:ext uri="{FF2B5EF4-FFF2-40B4-BE49-F238E27FC236}">
                  <a16:creationId xmlns:a16="http://schemas.microsoft.com/office/drawing/2014/main" xmlns="" id="{E42E92F3-44A5-3B4E-BE8A-A5AC3EE3F72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815389008"/>
                </p:ext>
              </p:extLst>
            </p:nvPr>
          </p:nvGraphicFramePr>
          <p:xfrm>
            <a:off x="1212476" y="2581275"/>
            <a:ext cx="6719047" cy="4064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5" name="Rectángulo redondeado 4">
              <a:extLst>
                <a:ext uri="{FF2B5EF4-FFF2-40B4-BE49-F238E27FC236}">
                  <a16:creationId xmlns:a16="http://schemas.microsoft.com/office/drawing/2014/main" xmlns="" id="{CDE95DBA-98F0-D445-93C0-973F36175EBA}"/>
                </a:ext>
              </a:extLst>
            </p:cNvPr>
            <p:cNvSpPr/>
            <p:nvPr/>
          </p:nvSpPr>
          <p:spPr>
            <a:xfrm>
              <a:off x="3519766" y="1277471"/>
              <a:ext cx="2104466" cy="81300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Requerimientos</a:t>
              </a:r>
              <a:br>
                <a:rPr lang="es-ES_tradnl" sz="20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s-ES_tradnl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NO Funcionales</a:t>
              </a:r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xmlns="" id="{89C3C961-93F7-7F47-8F4B-F0F2B858A1F2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4571999" y="2090471"/>
              <a:ext cx="0" cy="639282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xmlns="" id="{5F5FFF7E-F221-BC4C-BDAC-5BA7E1AC6D9A}"/>
                </a:ext>
              </a:extLst>
            </p:cNvPr>
            <p:cNvCxnSpPr>
              <a:cxnSpLocks/>
            </p:cNvCxnSpPr>
            <p:nvPr/>
          </p:nvCxnSpPr>
          <p:spPr>
            <a:xfrm>
              <a:off x="6875928" y="2410112"/>
              <a:ext cx="0" cy="319641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xmlns="" id="{FDC7B982-3E64-A34E-9EF9-C070302C6AD0}"/>
                </a:ext>
              </a:extLst>
            </p:cNvPr>
            <p:cNvCxnSpPr>
              <a:cxnSpLocks/>
            </p:cNvCxnSpPr>
            <p:nvPr/>
          </p:nvCxnSpPr>
          <p:spPr>
            <a:xfrm>
              <a:off x="2308410" y="2410111"/>
              <a:ext cx="0" cy="319641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xmlns="" id="{45408CCE-CD4A-FB46-93B7-2AA39A97D6D8}"/>
                </a:ext>
              </a:extLst>
            </p:cNvPr>
            <p:cNvCxnSpPr/>
            <p:nvPr/>
          </p:nvCxnSpPr>
          <p:spPr>
            <a:xfrm>
              <a:off x="2308410" y="2410111"/>
              <a:ext cx="4567518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5839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69E4D048-EC05-AD43-BB42-0041D17FD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RNF DE PRODUCTO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xmlns="" id="{188F026D-28B1-834F-AAD9-71EA45293C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8444498"/>
              </p:ext>
            </p:extLst>
          </p:nvPr>
        </p:nvGraphicFramePr>
        <p:xfrm>
          <a:off x="332117" y="1121435"/>
          <a:ext cx="8479766" cy="5523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47769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69E4D048-EC05-AD43-BB42-0041D17FD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RNF ORGANIZACIONALES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xmlns="" id="{188F026D-28B1-834F-AAD9-71EA45293C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3049038"/>
              </p:ext>
            </p:extLst>
          </p:nvPr>
        </p:nvGraphicFramePr>
        <p:xfrm>
          <a:off x="332117" y="1509623"/>
          <a:ext cx="8479766" cy="38387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80501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RNF EXTERNOS</a:t>
            </a: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xmlns="" id="{17E1C659-CF9D-724C-8372-2843E8E0FC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7373408"/>
              </p:ext>
            </p:extLst>
          </p:nvPr>
        </p:nvGraphicFramePr>
        <p:xfrm>
          <a:off x="332117" y="1509623"/>
          <a:ext cx="8479766" cy="38387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1902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>
            <a:extLst>
              <a:ext uri="{FF2B5EF4-FFF2-40B4-BE49-F238E27FC236}">
                <a16:creationId xmlns:a16="http://schemas.microsoft.com/office/drawing/2014/main" xmlns="" id="{E8BE0EE1-777E-EF41-A3BC-36A1360E9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CALIDAD DEL PRODUCTO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548634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L" dirty="0"/>
              <a:t>Es un estándar internacional para identificar los atributos clave de calidad que permiten evaluar los productos de software, indicando características y  lineamientos para su uso. </a:t>
            </a:r>
          </a:p>
          <a:p>
            <a:pPr algn="just"/>
            <a:endParaRPr lang="es-CL" dirty="0"/>
          </a:p>
          <a:p>
            <a:pPr algn="just"/>
            <a:r>
              <a:rPr lang="es-CL" dirty="0"/>
              <a:t>Fue reemplazada por el proyecto SQuaRE (System and Software Quality Requirements and Evaluation), </a:t>
            </a:r>
            <a:r>
              <a:rPr lang="es-CL" b="1" dirty="0"/>
              <a:t>ISO 25000</a:t>
            </a:r>
            <a:r>
              <a:rPr lang="es-CL" dirty="0"/>
              <a:t>, el cual sigue los mismos conceptos.</a:t>
            </a:r>
            <a:endParaRPr lang="es-MX" dirty="0"/>
          </a:p>
          <a:p>
            <a:pPr algn="just"/>
            <a:endParaRPr lang="es-MX" dirty="0">
              <a:solidFill>
                <a:prstClr val="black"/>
              </a:solidFill>
            </a:endParaRPr>
          </a:p>
          <a:p>
            <a:pPr lvl="4"/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3200" dirty="0"/>
              <a:t>EL ESTÁNDAR ISO 9.126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DEEE71A8-7860-4547-82A2-06ADBA29FE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54" b="5609"/>
          <a:stretch/>
        </p:blipFill>
        <p:spPr>
          <a:xfrm>
            <a:off x="321969" y="3995963"/>
            <a:ext cx="4378818" cy="16578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4579FDD9-DC61-1040-98A6-AAFF47B9EA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51" t="30610" r="5212" b="31080"/>
          <a:stretch/>
        </p:blipFill>
        <p:spPr>
          <a:xfrm>
            <a:off x="4519301" y="5032472"/>
            <a:ext cx="4378818" cy="140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918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DUOC 2">
      <a:dk1>
        <a:srgbClr val="172740"/>
      </a:dk1>
      <a:lt1>
        <a:srgbClr val="FFFFFF"/>
      </a:lt1>
      <a:dk2>
        <a:srgbClr val="81888F"/>
      </a:dk2>
      <a:lt2>
        <a:srgbClr val="FBC842"/>
      </a:lt2>
      <a:accent1>
        <a:srgbClr val="DE3075"/>
      </a:accent1>
      <a:accent2>
        <a:srgbClr val="702785"/>
      </a:accent2>
      <a:accent3>
        <a:srgbClr val="BDD503"/>
      </a:accent3>
      <a:accent4>
        <a:srgbClr val="00A0DE"/>
      </a:accent4>
      <a:accent5>
        <a:srgbClr val="FA742C"/>
      </a:accent5>
      <a:accent6>
        <a:srgbClr val="AE0F0F"/>
      </a:accent6>
      <a:hlink>
        <a:srgbClr val="723714"/>
      </a:hlink>
      <a:folHlink>
        <a:srgbClr val="6B79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</a:spPr>
      <a:bodyPr spcFirstLastPara="1" wrap="square" lIns="91425" tIns="45700" rIns="91425" bIns="45700" anchor="t" anchorCtr="0">
        <a:noAutofit/>
      </a:bodyPr>
      <a:lstStyle>
        <a:defPPr algn="l">
          <a:defRPr sz="2400" dirty="0"/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3090</TotalTime>
  <Words>1345</Words>
  <Application>Microsoft Office PowerPoint</Application>
  <PresentationFormat>Presentación en pantalla (4:3)</PresentationFormat>
  <Paragraphs>200</Paragraphs>
  <Slides>25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4" baseType="lpstr">
      <vt:lpstr>Roboto Mono</vt:lpstr>
      <vt:lpstr>Bebas Neue</vt:lpstr>
      <vt:lpstr>Calibri</vt:lpstr>
      <vt:lpstr>Roboto Condensed</vt:lpstr>
      <vt:lpstr>Franklin Gothic</vt:lpstr>
      <vt:lpstr>Roboto</vt:lpstr>
      <vt:lpstr>Arial</vt:lpstr>
      <vt:lpstr>Arial Unicode MS</vt:lpstr>
      <vt:lpstr>Tema de Office</vt:lpstr>
      <vt:lpstr>REQUISITOS NO FUNCIONALES</vt:lpstr>
      <vt:lpstr>REQUISITOS NO FUNCIONALES</vt:lpstr>
      <vt:lpstr>CLASIFICACIÓN DE SOMERVILLE</vt:lpstr>
      <vt:lpstr>CLASIFICACIÓN DE SOMERVILLE</vt:lpstr>
      <vt:lpstr>RNF DE PRODUCTO</vt:lpstr>
      <vt:lpstr>RNF ORGANIZACIONALES</vt:lpstr>
      <vt:lpstr>RNF EXTERNOS</vt:lpstr>
      <vt:lpstr>CALIDAD DEL PRODUCTO</vt:lpstr>
      <vt:lpstr>EL ESTÁNDAR ISO 9.126</vt:lpstr>
      <vt:lpstr>CALIDAD DEL SOFTWARE</vt:lpstr>
      <vt:lpstr>MODELO DE CALIDAD</vt:lpstr>
      <vt:lpstr>MODELO DE CALIDAD FUNCIONALIDAD</vt:lpstr>
      <vt:lpstr>MODELO DE CALIDAD CONFIABILIDAD</vt:lpstr>
      <vt:lpstr>MODELO DE CALIDAD USABILIDAD</vt:lpstr>
      <vt:lpstr>MODELO DE CALIDAD EFICIENCIA</vt:lpstr>
      <vt:lpstr>MODELO DE CALIDAD FACILIDAD DE MANTENIMIENTO</vt:lpstr>
      <vt:lpstr>MODELO DE CALIDAD PORTABILIDAD</vt:lpstr>
      <vt:lpstr>CALIDAD DE USO</vt:lpstr>
      <vt:lpstr>EJEMPLOS DE ATRIBUTOS DE CALIDAD</vt:lpstr>
      <vt:lpstr>ATRIBUTOS DE CALIDAD</vt:lpstr>
      <vt:lpstr>ATRIBUTOS DE CALIDAD USUARIO</vt:lpstr>
      <vt:lpstr>ATRIBUTOS DE CALIDAD USUARIO</vt:lpstr>
      <vt:lpstr>ATRIBUTOS DE CALIDAD DESARROLLADORES</vt:lpstr>
      <vt:lpstr>RELACIÓN ENTRE ATRIBUTOS</vt:lpstr>
      <vt:lpstr>APLICANDO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Y GESTIÓN DE REQUISITOS</dc:title>
  <cp:lastModifiedBy>Manuela Jimenez A.</cp:lastModifiedBy>
  <cp:revision>64</cp:revision>
  <dcterms:modified xsi:type="dcterms:W3CDTF">2020-01-21T22:12:20Z</dcterms:modified>
</cp:coreProperties>
</file>